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</p:sldIdLst>
  <p:sldSz cx="9144000" cy="6858000"/>
  <p:notesSz cx="9144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jpg"/><Relationship Id="rId4" Type="http://schemas.openxmlformats.org/officeDocument/2006/relationships/image" Target="../media/image3.png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35940" y="309498"/>
            <a:ext cx="3950335" cy="543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00" b="1" i="0">
                <a:solidFill>
                  <a:srgbClr val="675E46"/>
                </a:solidFill>
                <a:latin typeface="맑은 고딕"/>
                <a:cs typeface="맑은 고딕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89535">
              <a:lnSpc>
                <a:spcPts val="1614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1" i="0">
                <a:solidFill>
                  <a:srgbClr val="675E46"/>
                </a:solidFill>
                <a:latin typeface="맑은 고딕"/>
                <a:cs typeface="맑은 고딕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89535">
              <a:lnSpc>
                <a:spcPts val="1614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8801100" y="0"/>
            <a:ext cx="342900" cy="6858000"/>
          </a:xfrm>
          <a:custGeom>
            <a:avLst/>
            <a:gdLst/>
            <a:ahLst/>
            <a:cxnLst/>
            <a:rect l="l" t="t" r="r" b="b"/>
            <a:pathLst>
              <a:path w="342900" h="6858000">
                <a:moveTo>
                  <a:pt x="342900" y="6172200"/>
                </a:moveTo>
                <a:lnTo>
                  <a:pt x="0" y="6172200"/>
                </a:lnTo>
                <a:lnTo>
                  <a:pt x="0" y="6858000"/>
                </a:lnTo>
                <a:lnTo>
                  <a:pt x="342900" y="6858000"/>
                </a:lnTo>
                <a:lnTo>
                  <a:pt x="342900" y="6172200"/>
                </a:lnTo>
                <a:close/>
              </a:path>
              <a:path w="342900" h="6858000">
                <a:moveTo>
                  <a:pt x="342900" y="0"/>
                </a:moveTo>
                <a:lnTo>
                  <a:pt x="0" y="0"/>
                </a:lnTo>
                <a:lnTo>
                  <a:pt x="0" y="5486400"/>
                </a:lnTo>
                <a:lnTo>
                  <a:pt x="342900" y="5486400"/>
                </a:lnTo>
                <a:lnTo>
                  <a:pt x="342900" y="0"/>
                </a:lnTo>
                <a:close/>
              </a:path>
            </a:pathLst>
          </a:custGeom>
          <a:solidFill>
            <a:srgbClr val="675E4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8801100" y="5486400"/>
            <a:ext cx="342900" cy="685800"/>
          </a:xfrm>
          <a:custGeom>
            <a:avLst/>
            <a:gdLst/>
            <a:ahLst/>
            <a:cxnLst/>
            <a:rect l="l" t="t" r="r" b="b"/>
            <a:pathLst>
              <a:path w="342900" h="685800">
                <a:moveTo>
                  <a:pt x="342900" y="0"/>
                </a:moveTo>
                <a:lnTo>
                  <a:pt x="0" y="0"/>
                </a:lnTo>
                <a:lnTo>
                  <a:pt x="0" y="685800"/>
                </a:lnTo>
                <a:lnTo>
                  <a:pt x="342900" y="685800"/>
                </a:lnTo>
                <a:lnTo>
                  <a:pt x="342900" y="0"/>
                </a:lnTo>
                <a:close/>
              </a:path>
            </a:pathLst>
          </a:custGeom>
          <a:solidFill>
            <a:srgbClr val="A9A47B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9" name="bg object 1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51459" y="1988820"/>
            <a:ext cx="8127492" cy="3291840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972311" y="3069336"/>
            <a:ext cx="754380" cy="360045"/>
          </a:xfrm>
          <a:custGeom>
            <a:avLst/>
            <a:gdLst/>
            <a:ahLst/>
            <a:cxnLst/>
            <a:rect l="l" t="t" r="r" b="b"/>
            <a:pathLst>
              <a:path w="754380" h="360045">
                <a:moveTo>
                  <a:pt x="0" y="359663"/>
                </a:moveTo>
                <a:lnTo>
                  <a:pt x="754380" y="359663"/>
                </a:lnTo>
                <a:lnTo>
                  <a:pt x="754380" y="0"/>
                </a:lnTo>
                <a:lnTo>
                  <a:pt x="0" y="0"/>
                </a:lnTo>
                <a:lnTo>
                  <a:pt x="0" y="359663"/>
                </a:lnTo>
                <a:close/>
              </a:path>
            </a:pathLst>
          </a:custGeom>
          <a:ln w="571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21" name="bg object 2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662427" y="2671572"/>
            <a:ext cx="558545" cy="56768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1" i="0">
                <a:solidFill>
                  <a:srgbClr val="675E46"/>
                </a:solidFill>
                <a:latin typeface="맑은 고딕"/>
                <a:cs typeface="맑은 고딕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89535">
              <a:lnSpc>
                <a:spcPts val="1614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1" i="0">
                <a:solidFill>
                  <a:srgbClr val="675E46"/>
                </a:solidFill>
                <a:latin typeface="맑은 고딕"/>
                <a:cs typeface="맑은 고딕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89535">
              <a:lnSpc>
                <a:spcPts val="1614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89535">
              <a:lnSpc>
                <a:spcPts val="1614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8801100" y="0"/>
            <a:ext cx="342900" cy="6858000"/>
          </a:xfrm>
          <a:custGeom>
            <a:avLst/>
            <a:gdLst/>
            <a:ahLst/>
            <a:cxnLst/>
            <a:rect l="l" t="t" r="r" b="b"/>
            <a:pathLst>
              <a:path w="342900" h="6858000">
                <a:moveTo>
                  <a:pt x="342900" y="6172200"/>
                </a:moveTo>
                <a:lnTo>
                  <a:pt x="0" y="6172200"/>
                </a:lnTo>
                <a:lnTo>
                  <a:pt x="0" y="6858000"/>
                </a:lnTo>
                <a:lnTo>
                  <a:pt x="342900" y="6858000"/>
                </a:lnTo>
                <a:lnTo>
                  <a:pt x="342900" y="6172200"/>
                </a:lnTo>
                <a:close/>
              </a:path>
              <a:path w="342900" h="6858000">
                <a:moveTo>
                  <a:pt x="342900" y="0"/>
                </a:moveTo>
                <a:lnTo>
                  <a:pt x="0" y="0"/>
                </a:lnTo>
                <a:lnTo>
                  <a:pt x="0" y="5486400"/>
                </a:lnTo>
                <a:lnTo>
                  <a:pt x="342900" y="5486400"/>
                </a:lnTo>
                <a:lnTo>
                  <a:pt x="342900" y="0"/>
                </a:lnTo>
                <a:close/>
              </a:path>
            </a:pathLst>
          </a:custGeom>
          <a:solidFill>
            <a:srgbClr val="675E4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8801100" y="5486400"/>
            <a:ext cx="342900" cy="685800"/>
          </a:xfrm>
          <a:custGeom>
            <a:avLst/>
            <a:gdLst/>
            <a:ahLst/>
            <a:cxnLst/>
            <a:rect l="l" t="t" r="r" b="b"/>
            <a:pathLst>
              <a:path w="342900" h="685800">
                <a:moveTo>
                  <a:pt x="342900" y="0"/>
                </a:moveTo>
                <a:lnTo>
                  <a:pt x="0" y="0"/>
                </a:lnTo>
                <a:lnTo>
                  <a:pt x="0" y="685800"/>
                </a:lnTo>
                <a:lnTo>
                  <a:pt x="342900" y="685800"/>
                </a:lnTo>
                <a:lnTo>
                  <a:pt x="342900" y="0"/>
                </a:lnTo>
                <a:close/>
              </a:path>
            </a:pathLst>
          </a:custGeom>
          <a:solidFill>
            <a:srgbClr val="A9A47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309498"/>
            <a:ext cx="7616825" cy="543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00" b="1" i="0">
                <a:solidFill>
                  <a:srgbClr val="675E46"/>
                </a:solidFill>
                <a:latin typeface="맑은 고딕"/>
                <a:cs typeface="맑은 고딕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69772" y="1266952"/>
            <a:ext cx="7204709" cy="40747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835517" y="5752363"/>
            <a:ext cx="293370" cy="228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89535">
              <a:lnSpc>
                <a:spcPts val="1614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Relationship Id="rId3" Type="http://schemas.openxmlformats.org/officeDocument/2006/relationships/image" Target="../media/image11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Relationship Id="rId3" Type="http://schemas.openxmlformats.org/officeDocument/2006/relationships/image" Target="../media/image13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g"/><Relationship Id="rId3" Type="http://schemas.openxmlformats.org/officeDocument/2006/relationships/image" Target="../media/image15.jpg"/><Relationship Id="rId4" Type="http://schemas.openxmlformats.org/officeDocument/2006/relationships/image" Target="../media/image16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7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8.jp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jpg"/><Relationship Id="rId3" Type="http://schemas.openxmlformats.org/officeDocument/2006/relationships/image" Target="../media/image20.jp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1.jpg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2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g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3.jpg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4.jpg"/><Relationship Id="rId3" Type="http://schemas.openxmlformats.org/officeDocument/2006/relationships/image" Target="../media/image25.jpg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6.jpg"/><Relationship Id="rId3" Type="http://schemas.openxmlformats.org/officeDocument/2006/relationships/image" Target="../media/image27.jpg"/><Relationship Id="rId4" Type="http://schemas.openxmlformats.org/officeDocument/2006/relationships/image" Target="../media/image28.jpg"/><Relationship Id="rId5" Type="http://schemas.openxmlformats.org/officeDocument/2006/relationships/image" Target="../media/image29.png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0.jpg"/><Relationship Id="rId3" Type="http://schemas.openxmlformats.org/officeDocument/2006/relationships/image" Target="../media/image31.jpg"/><Relationship Id="rId4" Type="http://schemas.openxmlformats.org/officeDocument/2006/relationships/image" Target="../media/image32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Relationship Id="rId3" Type="http://schemas.openxmlformats.org/officeDocument/2006/relationships/image" Target="../media/image5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Relationship Id="rId3" Type="http://schemas.openxmlformats.org/officeDocument/2006/relationships/image" Target="../media/image7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jpg"/><Relationship Id="rId3" Type="http://schemas.openxmlformats.org/officeDocument/2006/relationships/image" Target="../media/image9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53618" y="3312363"/>
            <a:ext cx="5978525" cy="103187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600" spc="-75"/>
              <a:t>공결신청</a:t>
            </a:r>
            <a:r>
              <a:rPr dirty="0" sz="6600" spc="-1090"/>
              <a:t> </a:t>
            </a:r>
            <a:r>
              <a:rPr dirty="0" sz="6600" spc="-75"/>
              <a:t>매뉴얼</a:t>
            </a:r>
            <a:endParaRPr sz="6600"/>
          </a:p>
        </p:txBody>
      </p:sp>
      <p:sp>
        <p:nvSpPr>
          <p:cNvPr id="3" name="object 3" descr=""/>
          <p:cNvSpPr txBox="1"/>
          <p:nvPr/>
        </p:nvSpPr>
        <p:spPr>
          <a:xfrm>
            <a:off x="643534" y="4540377"/>
            <a:ext cx="103886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solidFill>
                  <a:srgbClr val="8E8D8B"/>
                </a:solidFill>
                <a:latin typeface="맑은 고딕"/>
                <a:cs typeface="맑은 고딕"/>
              </a:rPr>
              <a:t>학사지원과</a:t>
            </a:r>
            <a:endParaRPr sz="1600">
              <a:latin typeface="맑은 고딕"/>
              <a:cs typeface="맑은 고딕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70">
                <a:latin typeface="Cambria"/>
                <a:cs typeface="Cambria"/>
              </a:rPr>
              <a:t>1)</a:t>
            </a:r>
            <a:r>
              <a:rPr dirty="0" spc="-190">
                <a:latin typeface="Cambria"/>
                <a:cs typeface="Cambria"/>
              </a:rPr>
              <a:t> </a:t>
            </a:r>
            <a:r>
              <a:rPr dirty="0" spc="-95"/>
              <a:t>공결신청하기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262127" y="1565147"/>
            <a:ext cx="8357870" cy="4084320"/>
            <a:chOff x="262127" y="1565147"/>
            <a:chExt cx="8357870" cy="4084320"/>
          </a:xfrm>
        </p:grpSpPr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62127" y="1886711"/>
              <a:ext cx="8357616" cy="3762755"/>
            </a:xfrm>
            <a:prstGeom prst="rect">
              <a:avLst/>
            </a:prstGeom>
          </p:spPr>
        </p:pic>
        <p:sp>
          <p:nvSpPr>
            <p:cNvPr id="5" name="object 5" descr=""/>
            <p:cNvSpPr/>
            <p:nvPr/>
          </p:nvSpPr>
          <p:spPr>
            <a:xfrm>
              <a:off x="5501639" y="2171699"/>
              <a:ext cx="632460" cy="360045"/>
            </a:xfrm>
            <a:custGeom>
              <a:avLst/>
              <a:gdLst/>
              <a:ahLst/>
              <a:cxnLst/>
              <a:rect l="l" t="t" r="r" b="b"/>
              <a:pathLst>
                <a:path w="632460" h="360044">
                  <a:moveTo>
                    <a:pt x="0" y="359663"/>
                  </a:moveTo>
                  <a:lnTo>
                    <a:pt x="632460" y="359663"/>
                  </a:lnTo>
                  <a:lnTo>
                    <a:pt x="632460" y="0"/>
                  </a:lnTo>
                  <a:lnTo>
                    <a:pt x="0" y="0"/>
                  </a:lnTo>
                  <a:lnTo>
                    <a:pt x="0" y="359663"/>
                  </a:lnTo>
                  <a:close/>
                </a:path>
              </a:pathLst>
            </a:custGeom>
            <a:ln w="5715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963668" y="1812035"/>
              <a:ext cx="558546" cy="567689"/>
            </a:xfrm>
            <a:prstGeom prst="rect">
              <a:avLst/>
            </a:prstGeom>
          </p:spPr>
        </p:pic>
        <p:sp>
          <p:nvSpPr>
            <p:cNvPr id="7" name="object 7" descr=""/>
            <p:cNvSpPr/>
            <p:nvPr/>
          </p:nvSpPr>
          <p:spPr>
            <a:xfrm>
              <a:off x="6112763" y="1565147"/>
              <a:ext cx="1231900" cy="772160"/>
            </a:xfrm>
            <a:custGeom>
              <a:avLst/>
              <a:gdLst/>
              <a:ahLst/>
              <a:cxnLst/>
              <a:rect l="l" t="t" r="r" b="b"/>
              <a:pathLst>
                <a:path w="1231900" h="772160">
                  <a:moveTo>
                    <a:pt x="1231391" y="0"/>
                  </a:moveTo>
                  <a:lnTo>
                    <a:pt x="0" y="0"/>
                  </a:lnTo>
                  <a:lnTo>
                    <a:pt x="0" y="391667"/>
                  </a:lnTo>
                  <a:lnTo>
                    <a:pt x="205232" y="391667"/>
                  </a:lnTo>
                  <a:lnTo>
                    <a:pt x="67056" y="772032"/>
                  </a:lnTo>
                  <a:lnTo>
                    <a:pt x="513080" y="391667"/>
                  </a:lnTo>
                  <a:lnTo>
                    <a:pt x="1231391" y="391667"/>
                  </a:lnTo>
                  <a:lnTo>
                    <a:pt x="1231391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 descr=""/>
          <p:cNvSpPr txBox="1"/>
          <p:nvPr/>
        </p:nvSpPr>
        <p:spPr>
          <a:xfrm>
            <a:off x="5112258" y="1599133"/>
            <a:ext cx="1859280" cy="6045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ts val="2155"/>
              </a:lnSpc>
              <a:spcBef>
                <a:spcPts val="100"/>
              </a:spcBef>
            </a:pPr>
            <a:r>
              <a:rPr dirty="0" sz="1800" spc="-25" b="1">
                <a:solidFill>
                  <a:srgbClr val="2E2B1F"/>
                </a:solidFill>
                <a:latin typeface="맑은 고딕"/>
                <a:cs typeface="맑은 고딕"/>
              </a:rPr>
              <a:t>성공</a:t>
            </a:r>
            <a:endParaRPr sz="1800">
              <a:latin typeface="맑은 고딕"/>
              <a:cs typeface="맑은 고딕"/>
            </a:endParaRPr>
          </a:p>
          <a:p>
            <a:pPr marL="12700">
              <a:lnSpc>
                <a:spcPts val="2395"/>
              </a:lnSpc>
            </a:pPr>
            <a:r>
              <a:rPr dirty="0" sz="2000" spc="5" b="1">
                <a:solidFill>
                  <a:srgbClr val="FF0000"/>
                </a:solidFill>
                <a:latin typeface="나눔고딕 ExtraBold"/>
                <a:cs typeface="나눔고딕 ExtraBold"/>
              </a:rPr>
              <a:t>④</a:t>
            </a:r>
            <a:endParaRPr sz="2000">
              <a:latin typeface="나눔고딕 ExtraBold"/>
              <a:cs typeface="나눔고딕 ExtraBold"/>
            </a:endParaRPr>
          </a:p>
        </p:txBody>
      </p:sp>
      <p:sp>
        <p:nvSpPr>
          <p:cNvPr id="9" name="object 9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614"/>
              </a:lnSpc>
            </a:pPr>
            <a:fld id="{81D60167-4931-47E6-BA6A-407CBD079E47}" type="slidenum">
              <a:rPr dirty="0" spc="-25"/>
              <a:t>10</a:t>
            </a:fld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70">
                <a:latin typeface="Cambria"/>
                <a:cs typeface="Cambria"/>
              </a:rPr>
              <a:t>1)</a:t>
            </a:r>
            <a:r>
              <a:rPr dirty="0" spc="-190">
                <a:latin typeface="Cambria"/>
                <a:cs typeface="Cambria"/>
              </a:rPr>
              <a:t> </a:t>
            </a:r>
            <a:r>
              <a:rPr dirty="0" spc="-95"/>
              <a:t>공결신청하기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611123" y="1958339"/>
            <a:ext cx="8007350" cy="3912235"/>
            <a:chOff x="611123" y="1958339"/>
            <a:chExt cx="8007350" cy="3912235"/>
          </a:xfrm>
        </p:grpSpPr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1123" y="2154935"/>
              <a:ext cx="8007096" cy="3715512"/>
            </a:xfrm>
            <a:prstGeom prst="rect">
              <a:avLst/>
            </a:prstGeom>
          </p:spPr>
        </p:pic>
        <p:sp>
          <p:nvSpPr>
            <p:cNvPr id="5" name="object 5" descr=""/>
            <p:cNvSpPr/>
            <p:nvPr/>
          </p:nvSpPr>
          <p:spPr>
            <a:xfrm>
              <a:off x="5501639" y="2564891"/>
              <a:ext cx="632460" cy="361315"/>
            </a:xfrm>
            <a:custGeom>
              <a:avLst/>
              <a:gdLst/>
              <a:ahLst/>
              <a:cxnLst/>
              <a:rect l="l" t="t" r="r" b="b"/>
              <a:pathLst>
                <a:path w="632460" h="361314">
                  <a:moveTo>
                    <a:pt x="0" y="361188"/>
                  </a:moveTo>
                  <a:lnTo>
                    <a:pt x="632460" y="361188"/>
                  </a:lnTo>
                  <a:lnTo>
                    <a:pt x="632460" y="0"/>
                  </a:lnTo>
                  <a:lnTo>
                    <a:pt x="0" y="0"/>
                  </a:lnTo>
                  <a:lnTo>
                    <a:pt x="0" y="361188"/>
                  </a:lnTo>
                  <a:close/>
                </a:path>
              </a:pathLst>
            </a:custGeom>
            <a:ln w="5715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6112764" y="1958339"/>
              <a:ext cx="1231900" cy="772160"/>
            </a:xfrm>
            <a:custGeom>
              <a:avLst/>
              <a:gdLst/>
              <a:ahLst/>
              <a:cxnLst/>
              <a:rect l="l" t="t" r="r" b="b"/>
              <a:pathLst>
                <a:path w="1231900" h="772160">
                  <a:moveTo>
                    <a:pt x="1231391" y="0"/>
                  </a:moveTo>
                  <a:lnTo>
                    <a:pt x="0" y="0"/>
                  </a:lnTo>
                  <a:lnTo>
                    <a:pt x="0" y="391668"/>
                  </a:lnTo>
                  <a:lnTo>
                    <a:pt x="205232" y="391668"/>
                  </a:lnTo>
                  <a:lnTo>
                    <a:pt x="67056" y="772033"/>
                  </a:lnTo>
                  <a:lnTo>
                    <a:pt x="513080" y="391668"/>
                  </a:lnTo>
                  <a:lnTo>
                    <a:pt x="1231391" y="391668"/>
                  </a:lnTo>
                  <a:lnTo>
                    <a:pt x="1231391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6488938" y="1993138"/>
            <a:ext cx="48260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25" b="1">
                <a:solidFill>
                  <a:srgbClr val="2E2B1F"/>
                </a:solidFill>
                <a:latin typeface="맑은 고딕"/>
                <a:cs typeface="맑은 고딕"/>
              </a:rPr>
              <a:t>실패</a:t>
            </a:r>
            <a:endParaRPr sz="1800">
              <a:latin typeface="맑은 고딕"/>
              <a:cs typeface="맑은 고딕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650240" y="1287017"/>
            <a:ext cx="5615305" cy="3606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200" spc="-110" b="1">
                <a:solidFill>
                  <a:srgbClr val="FF0000"/>
                </a:solidFill>
                <a:latin typeface="맑은 고딕"/>
                <a:cs typeface="맑은 고딕"/>
              </a:rPr>
              <a:t>공결신청일자에</a:t>
            </a:r>
            <a:r>
              <a:rPr dirty="0" sz="2200" spc="-465" b="1">
                <a:solidFill>
                  <a:srgbClr val="FF0000"/>
                </a:solidFill>
                <a:latin typeface="맑은 고딕"/>
                <a:cs typeface="맑은 고딕"/>
              </a:rPr>
              <a:t> </a:t>
            </a:r>
            <a:r>
              <a:rPr dirty="0" sz="2200" spc="-95" b="1">
                <a:solidFill>
                  <a:srgbClr val="FF0000"/>
                </a:solidFill>
                <a:latin typeface="맑은 고딕"/>
                <a:cs typeface="맑은 고딕"/>
              </a:rPr>
              <a:t>강의가</a:t>
            </a:r>
            <a:r>
              <a:rPr dirty="0" sz="2200" spc="-440" b="1">
                <a:solidFill>
                  <a:srgbClr val="FF0000"/>
                </a:solidFill>
                <a:latin typeface="맑은 고딕"/>
                <a:cs typeface="맑은 고딕"/>
              </a:rPr>
              <a:t> </a:t>
            </a:r>
            <a:r>
              <a:rPr dirty="0" sz="2200" spc="-80" b="1">
                <a:solidFill>
                  <a:srgbClr val="FF0000"/>
                </a:solidFill>
                <a:latin typeface="맑은 고딕"/>
                <a:cs typeface="맑은 고딕"/>
              </a:rPr>
              <a:t>없는</a:t>
            </a:r>
            <a:r>
              <a:rPr dirty="0" sz="2200" spc="-450" b="1">
                <a:solidFill>
                  <a:srgbClr val="FF0000"/>
                </a:solidFill>
                <a:latin typeface="맑은 고딕"/>
                <a:cs typeface="맑은 고딕"/>
              </a:rPr>
              <a:t> </a:t>
            </a:r>
            <a:r>
              <a:rPr dirty="0" sz="2200" spc="-75" b="1">
                <a:solidFill>
                  <a:srgbClr val="FF0000"/>
                </a:solidFill>
                <a:latin typeface="맑은 고딕"/>
                <a:cs typeface="맑은 고딕"/>
              </a:rPr>
              <a:t>경우</a:t>
            </a:r>
            <a:r>
              <a:rPr dirty="0" sz="2200" spc="-450" b="1">
                <a:solidFill>
                  <a:srgbClr val="FF0000"/>
                </a:solidFill>
                <a:latin typeface="맑은 고딕"/>
                <a:cs typeface="맑은 고딕"/>
              </a:rPr>
              <a:t> </a:t>
            </a:r>
            <a:r>
              <a:rPr dirty="0" sz="2200" spc="-105" b="1">
                <a:solidFill>
                  <a:srgbClr val="FF0000"/>
                </a:solidFill>
                <a:latin typeface="맑은 고딕"/>
                <a:cs typeface="맑은 고딕"/>
              </a:rPr>
              <a:t>공결신청</a:t>
            </a:r>
            <a:r>
              <a:rPr dirty="0" sz="2200" spc="-434" b="1">
                <a:solidFill>
                  <a:srgbClr val="FF0000"/>
                </a:solidFill>
                <a:latin typeface="맑은 고딕"/>
                <a:cs typeface="맑은 고딕"/>
              </a:rPr>
              <a:t> </a:t>
            </a:r>
            <a:r>
              <a:rPr dirty="0" sz="2200" spc="-25" b="1">
                <a:solidFill>
                  <a:srgbClr val="FF0000"/>
                </a:solidFill>
                <a:latin typeface="맑은 고딕"/>
                <a:cs typeface="맑은 고딕"/>
              </a:rPr>
              <a:t>불가</a:t>
            </a:r>
            <a:endParaRPr sz="2200">
              <a:latin typeface="맑은 고딕"/>
              <a:cs typeface="맑은 고딕"/>
            </a:endParaRPr>
          </a:p>
        </p:txBody>
      </p:sp>
      <p:pic>
        <p:nvPicPr>
          <p:cNvPr id="9" name="object 9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931664" y="2109216"/>
            <a:ext cx="558546" cy="567689"/>
          </a:xfrm>
          <a:prstGeom prst="rect">
            <a:avLst/>
          </a:prstGeom>
        </p:spPr>
      </p:pic>
      <p:sp>
        <p:nvSpPr>
          <p:cNvPr id="10" name="object 10" descr=""/>
          <p:cNvSpPr txBox="1"/>
          <p:nvPr/>
        </p:nvSpPr>
        <p:spPr>
          <a:xfrm>
            <a:off x="5079872" y="2169922"/>
            <a:ext cx="264795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b="1">
                <a:solidFill>
                  <a:srgbClr val="FF0000"/>
                </a:solidFill>
                <a:latin typeface="나눔고딕 ExtraBold"/>
                <a:cs typeface="나눔고딕 ExtraBold"/>
              </a:rPr>
              <a:t>④</a:t>
            </a:r>
            <a:endParaRPr sz="2000">
              <a:latin typeface="나눔고딕 ExtraBold"/>
              <a:cs typeface="나눔고딕 ExtraBold"/>
            </a:endParaRPr>
          </a:p>
        </p:txBody>
      </p:sp>
      <p:sp>
        <p:nvSpPr>
          <p:cNvPr id="11" name="object 11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614"/>
              </a:lnSpc>
            </a:pPr>
            <a:fld id="{81D60167-4931-47E6-BA6A-407CBD079E47}" type="slidenum">
              <a:rPr dirty="0" spc="-25"/>
              <a:t>10</a:t>
            </a:fld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70">
                <a:latin typeface="Cambria"/>
                <a:cs typeface="Cambria"/>
              </a:rPr>
              <a:t>2)</a:t>
            </a:r>
            <a:r>
              <a:rPr dirty="0" spc="-190">
                <a:latin typeface="Cambria"/>
                <a:cs typeface="Cambria"/>
              </a:rPr>
              <a:t> </a:t>
            </a:r>
            <a:r>
              <a:rPr dirty="0" spc="-120"/>
              <a:t>공결사유별</a:t>
            </a:r>
            <a:r>
              <a:rPr dirty="0" spc="-625"/>
              <a:t> </a:t>
            </a:r>
            <a:r>
              <a:rPr dirty="0" spc="-114"/>
              <a:t>증빙서류</a:t>
            </a:r>
            <a:r>
              <a:rPr dirty="0" spc="-620"/>
              <a:t> </a:t>
            </a:r>
            <a:r>
              <a:rPr dirty="0" spc="-20"/>
              <a:t>첨부하기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57911" y="1940051"/>
            <a:ext cx="8475345" cy="3834129"/>
            <a:chOff x="57911" y="1940051"/>
            <a:chExt cx="8475345" cy="3834129"/>
          </a:xfrm>
        </p:grpSpPr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03503" y="1940051"/>
              <a:ext cx="7639811" cy="3805428"/>
            </a:xfrm>
            <a:prstGeom prst="rect">
              <a:avLst/>
            </a:prstGeom>
          </p:spPr>
        </p:pic>
        <p:sp>
          <p:nvSpPr>
            <p:cNvPr id="5" name="object 5" descr=""/>
            <p:cNvSpPr/>
            <p:nvPr/>
          </p:nvSpPr>
          <p:spPr>
            <a:xfrm>
              <a:off x="611124" y="5228843"/>
              <a:ext cx="7466330" cy="516890"/>
            </a:xfrm>
            <a:custGeom>
              <a:avLst/>
              <a:gdLst/>
              <a:ahLst/>
              <a:cxnLst/>
              <a:rect l="l" t="t" r="r" b="b"/>
              <a:pathLst>
                <a:path w="7466330" h="516889">
                  <a:moveTo>
                    <a:pt x="0" y="516635"/>
                  </a:moveTo>
                  <a:lnTo>
                    <a:pt x="7466076" y="516635"/>
                  </a:lnTo>
                  <a:lnTo>
                    <a:pt x="7466076" y="0"/>
                  </a:lnTo>
                  <a:lnTo>
                    <a:pt x="0" y="0"/>
                  </a:lnTo>
                  <a:lnTo>
                    <a:pt x="0" y="516635"/>
                  </a:lnTo>
                  <a:close/>
                </a:path>
              </a:pathLst>
            </a:custGeom>
            <a:ln w="5715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7911" y="3428999"/>
              <a:ext cx="8474964" cy="720851"/>
            </a:xfrm>
            <a:prstGeom prst="rect">
              <a:avLst/>
            </a:prstGeom>
          </p:spPr>
        </p:pic>
        <p:sp>
          <p:nvSpPr>
            <p:cNvPr id="7" name="object 7" descr=""/>
            <p:cNvSpPr/>
            <p:nvPr/>
          </p:nvSpPr>
          <p:spPr>
            <a:xfrm>
              <a:off x="1383664" y="4146803"/>
              <a:ext cx="346075" cy="1042035"/>
            </a:xfrm>
            <a:custGeom>
              <a:avLst/>
              <a:gdLst/>
              <a:ahLst/>
              <a:cxnLst/>
              <a:rect l="l" t="t" r="r" b="b"/>
              <a:pathLst>
                <a:path w="346075" h="1042035">
                  <a:moveTo>
                    <a:pt x="14985" y="971550"/>
                  </a:moveTo>
                  <a:lnTo>
                    <a:pt x="0" y="1026668"/>
                  </a:lnTo>
                  <a:lnTo>
                    <a:pt x="55118" y="1041654"/>
                  </a:lnTo>
                  <a:lnTo>
                    <a:pt x="70103" y="986536"/>
                  </a:lnTo>
                  <a:lnTo>
                    <a:pt x="14985" y="971550"/>
                  </a:lnTo>
                  <a:close/>
                </a:path>
                <a:path w="346075" h="1042035">
                  <a:moveTo>
                    <a:pt x="44831" y="861187"/>
                  </a:moveTo>
                  <a:lnTo>
                    <a:pt x="29971" y="916432"/>
                  </a:lnTo>
                  <a:lnTo>
                    <a:pt x="85090" y="931418"/>
                  </a:lnTo>
                  <a:lnTo>
                    <a:pt x="100075" y="876173"/>
                  </a:lnTo>
                  <a:lnTo>
                    <a:pt x="44831" y="861187"/>
                  </a:lnTo>
                  <a:close/>
                </a:path>
                <a:path w="346075" h="1042035">
                  <a:moveTo>
                    <a:pt x="74803" y="750951"/>
                  </a:moveTo>
                  <a:lnTo>
                    <a:pt x="59816" y="806069"/>
                  </a:lnTo>
                  <a:lnTo>
                    <a:pt x="115062" y="821055"/>
                  </a:lnTo>
                  <a:lnTo>
                    <a:pt x="130047" y="765937"/>
                  </a:lnTo>
                  <a:lnTo>
                    <a:pt x="74803" y="750951"/>
                  </a:lnTo>
                  <a:close/>
                </a:path>
                <a:path w="346075" h="1042035">
                  <a:moveTo>
                    <a:pt x="104775" y="640588"/>
                  </a:moveTo>
                  <a:lnTo>
                    <a:pt x="89788" y="695833"/>
                  </a:lnTo>
                  <a:lnTo>
                    <a:pt x="144906" y="710692"/>
                  </a:lnTo>
                  <a:lnTo>
                    <a:pt x="159893" y="655574"/>
                  </a:lnTo>
                  <a:lnTo>
                    <a:pt x="104775" y="640588"/>
                  </a:lnTo>
                  <a:close/>
                </a:path>
                <a:path w="346075" h="1042035">
                  <a:moveTo>
                    <a:pt x="134747" y="530352"/>
                  </a:moveTo>
                  <a:lnTo>
                    <a:pt x="119760" y="585470"/>
                  </a:lnTo>
                  <a:lnTo>
                    <a:pt x="174878" y="600456"/>
                  </a:lnTo>
                  <a:lnTo>
                    <a:pt x="189865" y="545338"/>
                  </a:lnTo>
                  <a:lnTo>
                    <a:pt x="134747" y="530352"/>
                  </a:lnTo>
                  <a:close/>
                </a:path>
                <a:path w="346075" h="1042035">
                  <a:moveTo>
                    <a:pt x="164591" y="419989"/>
                  </a:moveTo>
                  <a:lnTo>
                    <a:pt x="149732" y="475107"/>
                  </a:lnTo>
                  <a:lnTo>
                    <a:pt x="204850" y="490093"/>
                  </a:lnTo>
                  <a:lnTo>
                    <a:pt x="219837" y="434975"/>
                  </a:lnTo>
                  <a:lnTo>
                    <a:pt x="164591" y="419989"/>
                  </a:lnTo>
                  <a:close/>
                </a:path>
                <a:path w="346075" h="1042035">
                  <a:moveTo>
                    <a:pt x="194563" y="309753"/>
                  </a:moveTo>
                  <a:lnTo>
                    <a:pt x="179578" y="364871"/>
                  </a:lnTo>
                  <a:lnTo>
                    <a:pt x="234822" y="379857"/>
                  </a:lnTo>
                  <a:lnTo>
                    <a:pt x="249682" y="324612"/>
                  </a:lnTo>
                  <a:lnTo>
                    <a:pt x="194563" y="309753"/>
                  </a:lnTo>
                  <a:close/>
                </a:path>
                <a:path w="346075" h="1042035">
                  <a:moveTo>
                    <a:pt x="224535" y="199390"/>
                  </a:moveTo>
                  <a:lnTo>
                    <a:pt x="209550" y="254508"/>
                  </a:lnTo>
                  <a:lnTo>
                    <a:pt x="264667" y="269494"/>
                  </a:lnTo>
                  <a:lnTo>
                    <a:pt x="279653" y="214376"/>
                  </a:lnTo>
                  <a:lnTo>
                    <a:pt x="224535" y="199390"/>
                  </a:lnTo>
                  <a:close/>
                </a:path>
                <a:path w="346075" h="1042035">
                  <a:moveTo>
                    <a:pt x="308228" y="0"/>
                  </a:moveTo>
                  <a:lnTo>
                    <a:pt x="180594" y="143002"/>
                  </a:lnTo>
                  <a:lnTo>
                    <a:pt x="346074" y="187960"/>
                  </a:lnTo>
                  <a:lnTo>
                    <a:pt x="340295" y="159258"/>
                  </a:lnTo>
                  <a:lnTo>
                    <a:pt x="294640" y="159258"/>
                  </a:lnTo>
                  <a:lnTo>
                    <a:pt x="239522" y="144272"/>
                  </a:lnTo>
                  <a:lnTo>
                    <a:pt x="243204" y="130429"/>
                  </a:lnTo>
                  <a:lnTo>
                    <a:pt x="334491" y="130429"/>
                  </a:lnTo>
                  <a:lnTo>
                    <a:pt x="308228" y="0"/>
                  </a:lnTo>
                  <a:close/>
                </a:path>
                <a:path w="346075" h="1042035">
                  <a:moveTo>
                    <a:pt x="243204" y="130429"/>
                  </a:moveTo>
                  <a:lnTo>
                    <a:pt x="239522" y="144272"/>
                  </a:lnTo>
                  <a:lnTo>
                    <a:pt x="294640" y="159258"/>
                  </a:lnTo>
                  <a:lnTo>
                    <a:pt x="298449" y="145415"/>
                  </a:lnTo>
                  <a:lnTo>
                    <a:pt x="243204" y="130429"/>
                  </a:lnTo>
                  <a:close/>
                </a:path>
                <a:path w="346075" h="1042035">
                  <a:moveTo>
                    <a:pt x="334491" y="130429"/>
                  </a:moveTo>
                  <a:lnTo>
                    <a:pt x="243204" y="130429"/>
                  </a:lnTo>
                  <a:lnTo>
                    <a:pt x="298449" y="145415"/>
                  </a:lnTo>
                  <a:lnTo>
                    <a:pt x="294640" y="159258"/>
                  </a:lnTo>
                  <a:lnTo>
                    <a:pt x="340295" y="159258"/>
                  </a:lnTo>
                  <a:lnTo>
                    <a:pt x="334491" y="130429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482851" y="3788663"/>
              <a:ext cx="756285" cy="361315"/>
            </a:xfrm>
            <a:custGeom>
              <a:avLst/>
              <a:gdLst/>
              <a:ahLst/>
              <a:cxnLst/>
              <a:rect l="l" t="t" r="r" b="b"/>
              <a:pathLst>
                <a:path w="756285" h="361314">
                  <a:moveTo>
                    <a:pt x="0" y="361188"/>
                  </a:moveTo>
                  <a:lnTo>
                    <a:pt x="755904" y="361188"/>
                  </a:lnTo>
                  <a:lnTo>
                    <a:pt x="755904" y="0"/>
                  </a:lnTo>
                  <a:lnTo>
                    <a:pt x="0" y="0"/>
                  </a:lnTo>
                  <a:lnTo>
                    <a:pt x="0" y="361188"/>
                  </a:lnTo>
                  <a:close/>
                </a:path>
              </a:pathLst>
            </a:custGeom>
            <a:ln w="5715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2238756" y="3168395"/>
              <a:ext cx="1614170" cy="772160"/>
            </a:xfrm>
            <a:custGeom>
              <a:avLst/>
              <a:gdLst/>
              <a:ahLst/>
              <a:cxnLst/>
              <a:rect l="l" t="t" r="r" b="b"/>
              <a:pathLst>
                <a:path w="1614170" h="772160">
                  <a:moveTo>
                    <a:pt x="1613916" y="0"/>
                  </a:moveTo>
                  <a:lnTo>
                    <a:pt x="0" y="0"/>
                  </a:lnTo>
                  <a:lnTo>
                    <a:pt x="0" y="391667"/>
                  </a:lnTo>
                  <a:lnTo>
                    <a:pt x="268986" y="391667"/>
                  </a:lnTo>
                  <a:lnTo>
                    <a:pt x="87883" y="772032"/>
                  </a:lnTo>
                  <a:lnTo>
                    <a:pt x="672464" y="391667"/>
                  </a:lnTo>
                  <a:lnTo>
                    <a:pt x="1613916" y="391667"/>
                  </a:lnTo>
                  <a:lnTo>
                    <a:pt x="1613916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22603" y="3436619"/>
              <a:ext cx="558546" cy="567689"/>
            </a:xfrm>
            <a:prstGeom prst="rect">
              <a:avLst/>
            </a:prstGeom>
          </p:spPr>
        </p:pic>
      </p:grpSp>
      <p:sp>
        <p:nvSpPr>
          <p:cNvPr id="11" name="object 11" descr=""/>
          <p:cNvSpPr txBox="1"/>
          <p:nvPr/>
        </p:nvSpPr>
        <p:spPr>
          <a:xfrm>
            <a:off x="1169924" y="3183732"/>
            <a:ext cx="2599690" cy="644525"/>
          </a:xfrm>
          <a:prstGeom prst="rect">
            <a:avLst/>
          </a:prstGeom>
        </p:spPr>
        <p:txBody>
          <a:bodyPr wrap="square" lIns="0" tIns="31115" rIns="0" bIns="0" rtlCol="0" vert="horz">
            <a:spAutoFit/>
          </a:bodyPr>
          <a:lstStyle/>
          <a:p>
            <a:pPr marL="1163320">
              <a:lnSpc>
                <a:spcPct val="100000"/>
              </a:lnSpc>
              <a:spcBef>
                <a:spcPts val="245"/>
              </a:spcBef>
            </a:pPr>
            <a:r>
              <a:rPr dirty="0" sz="1800" spc="-10" b="1">
                <a:solidFill>
                  <a:srgbClr val="2E2B1F"/>
                </a:solidFill>
                <a:latin typeface="맑은 고딕"/>
                <a:cs typeface="맑은 고딕"/>
              </a:rPr>
              <a:t>공결구분</a:t>
            </a:r>
            <a:r>
              <a:rPr dirty="0" sz="1800" spc="-204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1800" spc="-25" b="1">
                <a:solidFill>
                  <a:srgbClr val="2E2B1F"/>
                </a:solidFill>
                <a:latin typeface="맑은 고딕"/>
                <a:cs typeface="맑은 고딕"/>
              </a:rPr>
              <a:t>클릭</a:t>
            </a:r>
            <a:endParaRPr sz="180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dirty="0" sz="2000" spc="5" b="1">
                <a:solidFill>
                  <a:srgbClr val="FF0000"/>
                </a:solidFill>
                <a:latin typeface="나눔고딕 ExtraBold"/>
                <a:cs typeface="나눔고딕 ExtraBold"/>
              </a:rPr>
              <a:t>Ⓒ</a:t>
            </a:r>
            <a:endParaRPr sz="2000">
              <a:latin typeface="나눔고딕 ExtraBold"/>
              <a:cs typeface="나눔고딕 ExtraBold"/>
            </a:endParaRPr>
          </a:p>
        </p:txBody>
      </p:sp>
      <p:sp>
        <p:nvSpPr>
          <p:cNvPr id="12" name="object 12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614"/>
              </a:lnSpc>
            </a:pPr>
            <a:fld id="{81D60167-4931-47E6-BA6A-407CBD079E47}" type="slidenum">
              <a:rPr dirty="0" spc="-25"/>
              <a:t>10</a:t>
            </a:fld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70">
                <a:latin typeface="Cambria"/>
                <a:cs typeface="Cambria"/>
              </a:rPr>
              <a:t>2)</a:t>
            </a:r>
            <a:r>
              <a:rPr dirty="0" spc="-190">
                <a:latin typeface="Cambria"/>
                <a:cs typeface="Cambria"/>
              </a:rPr>
              <a:t> </a:t>
            </a:r>
            <a:r>
              <a:rPr dirty="0" spc="-120"/>
              <a:t>공결사유별</a:t>
            </a:r>
            <a:r>
              <a:rPr dirty="0" spc="-625"/>
              <a:t> </a:t>
            </a:r>
            <a:r>
              <a:rPr dirty="0" spc="-114"/>
              <a:t>증빙서류</a:t>
            </a:r>
            <a:r>
              <a:rPr dirty="0" spc="-620"/>
              <a:t> </a:t>
            </a:r>
            <a:r>
              <a:rPr dirty="0" spc="-20"/>
              <a:t>첨부하기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2810382" y="2732024"/>
            <a:ext cx="264795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b="1">
                <a:solidFill>
                  <a:srgbClr val="FF0000"/>
                </a:solidFill>
                <a:latin typeface="나눔고딕 ExtraBold"/>
                <a:cs typeface="나눔고딕 ExtraBold"/>
              </a:rPr>
              <a:t>Ⓒ</a:t>
            </a:r>
            <a:endParaRPr sz="2000">
              <a:latin typeface="나눔고딕 ExtraBold"/>
              <a:cs typeface="나눔고딕 ExtraBold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72083" y="2630423"/>
            <a:ext cx="558546" cy="567689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819099" y="2691460"/>
            <a:ext cx="265430" cy="3314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5" b="1">
                <a:solidFill>
                  <a:srgbClr val="FF0000"/>
                </a:solidFill>
                <a:latin typeface="나눔고딕 ExtraBold"/>
                <a:cs typeface="나눔고딕 ExtraBold"/>
              </a:rPr>
              <a:t>⑥</a:t>
            </a:r>
            <a:endParaRPr sz="2000">
              <a:latin typeface="나눔고딕 ExtraBold"/>
              <a:cs typeface="나눔고딕 ExtraBold"/>
            </a:endParaRPr>
          </a:p>
        </p:txBody>
      </p:sp>
      <p:sp>
        <p:nvSpPr>
          <p:cNvPr id="6" name="object 6" descr=""/>
          <p:cNvSpPr/>
          <p:nvPr/>
        </p:nvSpPr>
        <p:spPr>
          <a:xfrm>
            <a:off x="3064764" y="3069335"/>
            <a:ext cx="754380" cy="360045"/>
          </a:xfrm>
          <a:custGeom>
            <a:avLst/>
            <a:gdLst/>
            <a:ahLst/>
            <a:cxnLst/>
            <a:rect l="l" t="t" r="r" b="b"/>
            <a:pathLst>
              <a:path w="754379" h="360045">
                <a:moveTo>
                  <a:pt x="0" y="359663"/>
                </a:moveTo>
                <a:lnTo>
                  <a:pt x="754379" y="359663"/>
                </a:lnTo>
                <a:lnTo>
                  <a:pt x="754379" y="0"/>
                </a:lnTo>
                <a:lnTo>
                  <a:pt x="0" y="0"/>
                </a:lnTo>
                <a:lnTo>
                  <a:pt x="0" y="359663"/>
                </a:lnTo>
                <a:close/>
              </a:path>
            </a:pathLst>
          </a:custGeom>
          <a:ln w="571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614"/>
              </a:lnSpc>
            </a:pPr>
            <a:fld id="{81D60167-4931-47E6-BA6A-407CBD079E47}" type="slidenum">
              <a:rPr dirty="0" spc="-25"/>
              <a:t>10</a:t>
            </a:fld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1641348"/>
            <a:ext cx="8535670" cy="3575685"/>
            <a:chOff x="0" y="1641348"/>
            <a:chExt cx="8535670" cy="3575685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1641348"/>
              <a:ext cx="8532875" cy="3575304"/>
            </a:xfrm>
            <a:prstGeom prst="rect">
              <a:avLst/>
            </a:prstGeom>
          </p:spPr>
        </p:pic>
        <p:sp>
          <p:nvSpPr>
            <p:cNvPr id="4" name="object 4" descr=""/>
            <p:cNvSpPr/>
            <p:nvPr/>
          </p:nvSpPr>
          <p:spPr>
            <a:xfrm>
              <a:off x="28955" y="3476244"/>
              <a:ext cx="8478520" cy="361315"/>
            </a:xfrm>
            <a:custGeom>
              <a:avLst/>
              <a:gdLst/>
              <a:ahLst/>
              <a:cxnLst/>
              <a:rect l="l" t="t" r="r" b="b"/>
              <a:pathLst>
                <a:path w="8478520" h="361314">
                  <a:moveTo>
                    <a:pt x="0" y="361188"/>
                  </a:moveTo>
                  <a:lnTo>
                    <a:pt x="8478012" y="361188"/>
                  </a:lnTo>
                  <a:lnTo>
                    <a:pt x="8478012" y="0"/>
                  </a:lnTo>
                  <a:lnTo>
                    <a:pt x="0" y="0"/>
                  </a:lnTo>
                  <a:lnTo>
                    <a:pt x="0" y="361188"/>
                  </a:lnTo>
                  <a:close/>
                </a:path>
              </a:pathLst>
            </a:custGeom>
            <a:ln w="5715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70">
                <a:latin typeface="Cambria"/>
                <a:cs typeface="Cambria"/>
              </a:rPr>
              <a:t>2)</a:t>
            </a:r>
            <a:r>
              <a:rPr dirty="0" spc="-190">
                <a:latin typeface="Cambria"/>
                <a:cs typeface="Cambria"/>
              </a:rPr>
              <a:t> </a:t>
            </a:r>
            <a:r>
              <a:rPr dirty="0" spc="-120"/>
              <a:t>공결사유별</a:t>
            </a:r>
            <a:r>
              <a:rPr dirty="0" spc="-625"/>
              <a:t> </a:t>
            </a:r>
            <a:r>
              <a:rPr dirty="0" spc="-114"/>
              <a:t>증빙서류</a:t>
            </a:r>
            <a:r>
              <a:rPr dirty="0" spc="-620"/>
              <a:t> </a:t>
            </a:r>
            <a:r>
              <a:rPr dirty="0" spc="-20"/>
              <a:t>첨부하기</a:t>
            </a:r>
          </a:p>
        </p:txBody>
      </p:sp>
      <p:sp>
        <p:nvSpPr>
          <p:cNvPr id="6" name="object 6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614"/>
              </a:lnSpc>
            </a:pPr>
            <a:fld id="{81D60167-4931-47E6-BA6A-407CBD079E47}" type="slidenum">
              <a:rPr dirty="0" spc="-25"/>
              <a:t>10</a:t>
            </a:fld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53618" y="3312363"/>
            <a:ext cx="7811770" cy="103187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600">
                <a:latin typeface="Cambria"/>
                <a:cs typeface="Cambria"/>
              </a:rPr>
              <a:t>5.</a:t>
            </a:r>
            <a:r>
              <a:rPr dirty="0" sz="6600" spc="-305">
                <a:latin typeface="Cambria"/>
                <a:cs typeface="Cambria"/>
              </a:rPr>
              <a:t> </a:t>
            </a:r>
            <a:r>
              <a:rPr dirty="0" sz="6600" spc="-50"/>
              <a:t>공결</a:t>
            </a:r>
            <a:r>
              <a:rPr dirty="0" sz="6600" spc="-1075"/>
              <a:t> </a:t>
            </a:r>
            <a:r>
              <a:rPr dirty="0" sz="6600" spc="-75"/>
              <a:t>승인여부</a:t>
            </a:r>
            <a:r>
              <a:rPr dirty="0" sz="6600" spc="-1085"/>
              <a:t> </a:t>
            </a:r>
            <a:r>
              <a:rPr dirty="0" sz="6600" spc="-60"/>
              <a:t>확인</a:t>
            </a:r>
            <a:endParaRPr sz="66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1222247" y="2348483"/>
            <a:ext cx="3228340" cy="2293620"/>
            <a:chOff x="1222247" y="2348483"/>
            <a:chExt cx="3228340" cy="2293620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22247" y="2348483"/>
              <a:ext cx="3227831" cy="2293620"/>
            </a:xfrm>
            <a:prstGeom prst="rect">
              <a:avLst/>
            </a:prstGeom>
          </p:spPr>
        </p:pic>
        <p:sp>
          <p:nvSpPr>
            <p:cNvPr id="4" name="object 4" descr=""/>
            <p:cNvSpPr/>
            <p:nvPr/>
          </p:nvSpPr>
          <p:spPr>
            <a:xfrm>
              <a:off x="1394459" y="3573780"/>
              <a:ext cx="1377950" cy="820419"/>
            </a:xfrm>
            <a:custGeom>
              <a:avLst/>
              <a:gdLst/>
              <a:ahLst/>
              <a:cxnLst/>
              <a:rect l="l" t="t" r="r" b="b"/>
              <a:pathLst>
                <a:path w="1377950" h="820420">
                  <a:moveTo>
                    <a:pt x="0" y="819912"/>
                  </a:moveTo>
                  <a:lnTo>
                    <a:pt x="1377696" y="819912"/>
                  </a:lnTo>
                  <a:lnTo>
                    <a:pt x="1377696" y="0"/>
                  </a:lnTo>
                  <a:lnTo>
                    <a:pt x="0" y="0"/>
                  </a:lnTo>
                  <a:lnTo>
                    <a:pt x="0" y="819912"/>
                  </a:lnTo>
                  <a:close/>
                </a:path>
              </a:pathLst>
            </a:custGeom>
            <a:ln w="5715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35940" y="309498"/>
            <a:ext cx="4872355" cy="54356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70">
                <a:latin typeface="Cambria"/>
                <a:cs typeface="Cambria"/>
              </a:rPr>
              <a:t>1)</a:t>
            </a:r>
            <a:r>
              <a:rPr dirty="0" spc="-185">
                <a:latin typeface="Cambria"/>
                <a:cs typeface="Cambria"/>
              </a:rPr>
              <a:t> </a:t>
            </a:r>
            <a:r>
              <a:rPr dirty="0" spc="-90"/>
              <a:t>공결</a:t>
            </a:r>
            <a:r>
              <a:rPr dirty="0" spc="-630"/>
              <a:t> </a:t>
            </a:r>
            <a:r>
              <a:rPr dirty="0" spc="-114"/>
              <a:t>승인여부</a:t>
            </a:r>
            <a:r>
              <a:rPr dirty="0" spc="-630"/>
              <a:t> </a:t>
            </a:r>
            <a:r>
              <a:rPr dirty="0" spc="-35"/>
              <a:t>확인하기</a:t>
            </a:r>
          </a:p>
        </p:txBody>
      </p:sp>
      <p:sp>
        <p:nvSpPr>
          <p:cNvPr id="7" name="object 7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614"/>
              </a:lnSpc>
            </a:pPr>
            <a:fld id="{81D60167-4931-47E6-BA6A-407CBD079E47}" type="slidenum">
              <a:rPr dirty="0" spc="-25"/>
              <a:t>16</a:t>
            </a:fld>
          </a:p>
        </p:txBody>
      </p:sp>
      <p:sp>
        <p:nvSpPr>
          <p:cNvPr id="6" name="object 6" descr=""/>
          <p:cNvSpPr txBox="1"/>
          <p:nvPr/>
        </p:nvSpPr>
        <p:spPr>
          <a:xfrm>
            <a:off x="650240" y="1219351"/>
            <a:ext cx="5904865" cy="830580"/>
          </a:xfrm>
          <a:prstGeom prst="rect">
            <a:avLst/>
          </a:prstGeom>
        </p:spPr>
        <p:txBody>
          <a:bodyPr wrap="square" lIns="0" tIns="793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dirty="0" sz="2200" spc="-110">
                <a:solidFill>
                  <a:srgbClr val="2E2B1F"/>
                </a:solidFill>
                <a:latin typeface="맑은 고딕"/>
                <a:cs typeface="맑은 고딕"/>
              </a:rPr>
              <a:t>웹정보서비스</a:t>
            </a:r>
            <a:r>
              <a:rPr dirty="0" sz="2200" spc="-470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spc="-95">
                <a:solidFill>
                  <a:srgbClr val="2E2B1F"/>
                </a:solidFill>
                <a:latin typeface="맑은 고딕"/>
                <a:cs typeface="맑은 고딕"/>
              </a:rPr>
              <a:t>로그인</a:t>
            </a:r>
            <a:r>
              <a:rPr dirty="0" sz="2200" spc="-440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spc="-25">
                <a:solidFill>
                  <a:srgbClr val="2E2B1F"/>
                </a:solidFill>
                <a:latin typeface="Calibri"/>
                <a:cs typeface="Calibri"/>
              </a:rPr>
              <a:t>→</a:t>
            </a:r>
            <a:r>
              <a:rPr dirty="0" sz="2200" spc="-19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dirty="0" sz="2200" spc="-80">
                <a:solidFill>
                  <a:srgbClr val="2E2B1F"/>
                </a:solidFill>
                <a:latin typeface="맑은 고딕"/>
                <a:cs typeface="맑은 고딕"/>
              </a:rPr>
              <a:t>왼쪽</a:t>
            </a:r>
            <a:r>
              <a:rPr dirty="0" sz="2200" spc="-445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spc="-75">
                <a:solidFill>
                  <a:srgbClr val="2E2B1F"/>
                </a:solidFill>
                <a:latin typeface="맑은 고딕"/>
                <a:cs typeface="맑은 고딕"/>
              </a:rPr>
              <a:t>메뉴</a:t>
            </a:r>
            <a:r>
              <a:rPr dirty="0" sz="2200" spc="-455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spc="-30">
                <a:solidFill>
                  <a:srgbClr val="2E2B1F"/>
                </a:solidFill>
                <a:latin typeface="맑은 고딕"/>
                <a:cs typeface="맑은 고딕"/>
              </a:rPr>
              <a:t>중</a:t>
            </a:r>
            <a:r>
              <a:rPr dirty="0" sz="2200" spc="-455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spc="-50">
                <a:solidFill>
                  <a:srgbClr val="2E2B1F"/>
                </a:solidFill>
                <a:latin typeface="맑은 고딕"/>
                <a:cs typeface="맑은 고딕"/>
              </a:rPr>
              <a:t>전자출결관리</a:t>
            </a:r>
            <a:endParaRPr sz="220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dirty="0" sz="2200" spc="-25">
                <a:solidFill>
                  <a:srgbClr val="2E2B1F"/>
                </a:solidFill>
                <a:latin typeface="Calibri"/>
                <a:cs typeface="Calibri"/>
              </a:rPr>
              <a:t>→</a:t>
            </a:r>
            <a:r>
              <a:rPr dirty="0" sz="2200" spc="-18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dirty="0" sz="2200" spc="-105">
                <a:solidFill>
                  <a:srgbClr val="2E2B1F"/>
                </a:solidFill>
                <a:latin typeface="맑은 고딕"/>
                <a:cs typeface="맑은 고딕"/>
              </a:rPr>
              <a:t>공결신청</a:t>
            </a:r>
            <a:r>
              <a:rPr dirty="0" sz="2200" spc="-455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spc="-80">
                <a:solidFill>
                  <a:srgbClr val="2E2B1F"/>
                </a:solidFill>
                <a:latin typeface="맑은 고딕"/>
                <a:cs typeface="맑은 고딕"/>
              </a:rPr>
              <a:t>또는</a:t>
            </a:r>
            <a:r>
              <a:rPr dirty="0" sz="2200" spc="-459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spc="-20">
                <a:solidFill>
                  <a:srgbClr val="2E2B1F"/>
                </a:solidFill>
                <a:latin typeface="맑은 고딕"/>
                <a:cs typeface="맑은 고딕"/>
              </a:rPr>
              <a:t>공결조회</a:t>
            </a:r>
            <a:endParaRPr sz="2200">
              <a:latin typeface="맑은 고딕"/>
              <a:cs typeface="맑은 고딕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70">
                <a:latin typeface="Cambria"/>
                <a:cs typeface="Cambria"/>
              </a:rPr>
              <a:t>1)</a:t>
            </a:r>
            <a:r>
              <a:rPr dirty="0" spc="-175">
                <a:latin typeface="Cambria"/>
                <a:cs typeface="Cambria"/>
              </a:rPr>
              <a:t> </a:t>
            </a:r>
            <a:r>
              <a:rPr dirty="0" spc="-90"/>
              <a:t>공결</a:t>
            </a:r>
            <a:r>
              <a:rPr dirty="0" spc="-615"/>
              <a:t> </a:t>
            </a:r>
            <a:r>
              <a:rPr dirty="0" spc="-114"/>
              <a:t>승인여부</a:t>
            </a:r>
            <a:r>
              <a:rPr dirty="0" spc="-615"/>
              <a:t> </a:t>
            </a:r>
            <a:r>
              <a:rPr dirty="0" spc="-125"/>
              <a:t>확인하기</a:t>
            </a:r>
            <a:r>
              <a:rPr dirty="0" spc="-125">
                <a:latin typeface="Cambria"/>
                <a:cs typeface="Cambria"/>
              </a:rPr>
              <a:t>_</a:t>
            </a:r>
            <a:r>
              <a:rPr dirty="0" spc="-125"/>
              <a:t>공결신청</a:t>
            </a:r>
            <a:r>
              <a:rPr dirty="0" spc="-620"/>
              <a:t> </a:t>
            </a:r>
            <a:r>
              <a:rPr dirty="0" spc="-25"/>
              <a:t>매뉴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31623" y="1094232"/>
            <a:ext cx="8529955" cy="4689475"/>
            <a:chOff x="31623" y="1094232"/>
            <a:chExt cx="8529955" cy="4689475"/>
          </a:xfrm>
        </p:grpSpPr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29768" y="1094232"/>
              <a:ext cx="7757159" cy="4636008"/>
            </a:xfrm>
            <a:prstGeom prst="rect">
              <a:avLst/>
            </a:prstGeom>
          </p:spPr>
        </p:pic>
        <p:sp>
          <p:nvSpPr>
            <p:cNvPr id="5" name="object 5" descr=""/>
            <p:cNvSpPr/>
            <p:nvPr/>
          </p:nvSpPr>
          <p:spPr>
            <a:xfrm>
              <a:off x="251459" y="4841747"/>
              <a:ext cx="8281670" cy="913130"/>
            </a:xfrm>
            <a:custGeom>
              <a:avLst/>
              <a:gdLst/>
              <a:ahLst/>
              <a:cxnLst/>
              <a:rect l="l" t="t" r="r" b="b"/>
              <a:pathLst>
                <a:path w="8281670" h="913129">
                  <a:moveTo>
                    <a:pt x="0" y="912876"/>
                  </a:moveTo>
                  <a:lnTo>
                    <a:pt x="8281416" y="912876"/>
                  </a:lnTo>
                  <a:lnTo>
                    <a:pt x="8281416" y="0"/>
                  </a:lnTo>
                  <a:lnTo>
                    <a:pt x="0" y="0"/>
                  </a:lnTo>
                  <a:lnTo>
                    <a:pt x="0" y="912876"/>
                  </a:lnTo>
                  <a:close/>
                </a:path>
              </a:pathLst>
            </a:custGeom>
            <a:ln w="5714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148" y="3215639"/>
              <a:ext cx="8491728" cy="1293875"/>
            </a:xfrm>
            <a:prstGeom prst="rect">
              <a:avLst/>
            </a:prstGeom>
          </p:spPr>
        </p:pic>
        <p:sp>
          <p:nvSpPr>
            <p:cNvPr id="7" name="object 7" descr=""/>
            <p:cNvSpPr/>
            <p:nvPr/>
          </p:nvSpPr>
          <p:spPr>
            <a:xfrm>
              <a:off x="36385" y="3210814"/>
              <a:ext cx="8501380" cy="1303655"/>
            </a:xfrm>
            <a:custGeom>
              <a:avLst/>
              <a:gdLst/>
              <a:ahLst/>
              <a:cxnLst/>
              <a:rect l="l" t="t" r="r" b="b"/>
              <a:pathLst>
                <a:path w="8501380" h="1303654">
                  <a:moveTo>
                    <a:pt x="0" y="1303401"/>
                  </a:moveTo>
                  <a:lnTo>
                    <a:pt x="8501253" y="1303401"/>
                  </a:lnTo>
                  <a:lnTo>
                    <a:pt x="8501253" y="0"/>
                  </a:lnTo>
                  <a:lnTo>
                    <a:pt x="0" y="0"/>
                  </a:lnTo>
                  <a:lnTo>
                    <a:pt x="0" y="1303401"/>
                  </a:lnTo>
                  <a:close/>
                </a:path>
              </a:pathLst>
            </a:custGeom>
            <a:ln w="9525">
              <a:solidFill>
                <a:srgbClr val="2E2B1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605914" y="4363211"/>
              <a:ext cx="171450" cy="440690"/>
            </a:xfrm>
            <a:custGeom>
              <a:avLst/>
              <a:gdLst/>
              <a:ahLst/>
              <a:cxnLst/>
              <a:rect l="l" t="t" r="r" b="b"/>
              <a:pathLst>
                <a:path w="171450" h="440689">
                  <a:moveTo>
                    <a:pt x="114299" y="383286"/>
                  </a:moveTo>
                  <a:lnTo>
                    <a:pt x="57149" y="383286"/>
                  </a:lnTo>
                  <a:lnTo>
                    <a:pt x="57149" y="440436"/>
                  </a:lnTo>
                  <a:lnTo>
                    <a:pt x="114299" y="440436"/>
                  </a:lnTo>
                  <a:lnTo>
                    <a:pt x="114299" y="383286"/>
                  </a:lnTo>
                  <a:close/>
                </a:path>
                <a:path w="171450" h="440689">
                  <a:moveTo>
                    <a:pt x="114299" y="268986"/>
                  </a:moveTo>
                  <a:lnTo>
                    <a:pt x="57149" y="268986"/>
                  </a:lnTo>
                  <a:lnTo>
                    <a:pt x="57149" y="326136"/>
                  </a:lnTo>
                  <a:lnTo>
                    <a:pt x="114299" y="326136"/>
                  </a:lnTo>
                  <a:lnTo>
                    <a:pt x="114299" y="268986"/>
                  </a:lnTo>
                  <a:close/>
                </a:path>
                <a:path w="171450" h="440689">
                  <a:moveTo>
                    <a:pt x="114299" y="154686"/>
                  </a:moveTo>
                  <a:lnTo>
                    <a:pt x="57149" y="154686"/>
                  </a:lnTo>
                  <a:lnTo>
                    <a:pt x="57149" y="211836"/>
                  </a:lnTo>
                  <a:lnTo>
                    <a:pt x="114299" y="211836"/>
                  </a:lnTo>
                  <a:lnTo>
                    <a:pt x="114299" y="154686"/>
                  </a:lnTo>
                  <a:close/>
                </a:path>
                <a:path w="171450" h="440689">
                  <a:moveTo>
                    <a:pt x="85724" y="0"/>
                  </a:moveTo>
                  <a:lnTo>
                    <a:pt x="0" y="171450"/>
                  </a:lnTo>
                  <a:lnTo>
                    <a:pt x="57149" y="171450"/>
                  </a:lnTo>
                  <a:lnTo>
                    <a:pt x="57149" y="154686"/>
                  </a:lnTo>
                  <a:lnTo>
                    <a:pt x="163067" y="154686"/>
                  </a:lnTo>
                  <a:lnTo>
                    <a:pt x="85724" y="0"/>
                  </a:lnTo>
                  <a:close/>
                </a:path>
                <a:path w="171450" h="440689">
                  <a:moveTo>
                    <a:pt x="163067" y="154686"/>
                  </a:moveTo>
                  <a:lnTo>
                    <a:pt x="114299" y="154686"/>
                  </a:lnTo>
                  <a:lnTo>
                    <a:pt x="114299" y="171450"/>
                  </a:lnTo>
                  <a:lnTo>
                    <a:pt x="171449" y="171450"/>
                  </a:lnTo>
                  <a:lnTo>
                    <a:pt x="163067" y="154686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972311" y="3509772"/>
              <a:ext cx="1440180" cy="870585"/>
            </a:xfrm>
            <a:custGeom>
              <a:avLst/>
              <a:gdLst/>
              <a:ahLst/>
              <a:cxnLst/>
              <a:rect l="l" t="t" r="r" b="b"/>
              <a:pathLst>
                <a:path w="1440180" h="870585">
                  <a:moveTo>
                    <a:pt x="0" y="870203"/>
                  </a:moveTo>
                  <a:lnTo>
                    <a:pt x="1440180" y="870203"/>
                  </a:lnTo>
                  <a:lnTo>
                    <a:pt x="1440180" y="0"/>
                  </a:lnTo>
                  <a:lnTo>
                    <a:pt x="0" y="0"/>
                  </a:lnTo>
                  <a:lnTo>
                    <a:pt x="0" y="870203"/>
                  </a:lnTo>
                  <a:close/>
                </a:path>
              </a:pathLst>
            </a:custGeom>
            <a:ln w="5715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2412492" y="2694432"/>
              <a:ext cx="1612900" cy="772160"/>
            </a:xfrm>
            <a:custGeom>
              <a:avLst/>
              <a:gdLst/>
              <a:ahLst/>
              <a:cxnLst/>
              <a:rect l="l" t="t" r="r" b="b"/>
              <a:pathLst>
                <a:path w="1612900" h="772160">
                  <a:moveTo>
                    <a:pt x="1612392" y="0"/>
                  </a:moveTo>
                  <a:lnTo>
                    <a:pt x="0" y="0"/>
                  </a:lnTo>
                  <a:lnTo>
                    <a:pt x="0" y="391667"/>
                  </a:lnTo>
                  <a:lnTo>
                    <a:pt x="268731" y="391667"/>
                  </a:lnTo>
                  <a:lnTo>
                    <a:pt x="87756" y="772032"/>
                  </a:lnTo>
                  <a:lnTo>
                    <a:pt x="671830" y="391667"/>
                  </a:lnTo>
                  <a:lnTo>
                    <a:pt x="1612392" y="391667"/>
                  </a:lnTo>
                  <a:lnTo>
                    <a:pt x="1612392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 descr=""/>
          <p:cNvSpPr txBox="1"/>
          <p:nvPr/>
        </p:nvSpPr>
        <p:spPr>
          <a:xfrm>
            <a:off x="2494279" y="2729610"/>
            <a:ext cx="144907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2E2B1F"/>
                </a:solidFill>
                <a:latin typeface="맑은 고딕"/>
                <a:cs typeface="맑은 고딕"/>
              </a:rPr>
              <a:t>공결구분</a:t>
            </a:r>
            <a:r>
              <a:rPr dirty="0" sz="1800" spc="-225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1800" spc="-25" b="1">
                <a:solidFill>
                  <a:srgbClr val="2E2B1F"/>
                </a:solidFill>
                <a:latin typeface="맑은 고딕"/>
                <a:cs typeface="맑은 고딕"/>
              </a:rPr>
              <a:t>클릭</a:t>
            </a:r>
            <a:endParaRPr sz="1800">
              <a:latin typeface="맑은 고딕"/>
              <a:cs typeface="맑은 고딕"/>
            </a:endParaRPr>
          </a:p>
        </p:txBody>
      </p:sp>
      <p:sp>
        <p:nvSpPr>
          <p:cNvPr id="12" name="object 12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614"/>
              </a:lnSpc>
            </a:pPr>
            <a:fld id="{81D60167-4931-47E6-BA6A-407CBD079E47}" type="slidenum">
              <a:rPr dirty="0" spc="-25"/>
              <a:t>16</a:t>
            </a:fld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70">
                <a:latin typeface="Cambria"/>
                <a:cs typeface="Cambria"/>
              </a:rPr>
              <a:t>1)</a:t>
            </a:r>
            <a:r>
              <a:rPr dirty="0" spc="-175">
                <a:latin typeface="Cambria"/>
                <a:cs typeface="Cambria"/>
              </a:rPr>
              <a:t> </a:t>
            </a:r>
            <a:r>
              <a:rPr dirty="0" spc="-90"/>
              <a:t>공결</a:t>
            </a:r>
            <a:r>
              <a:rPr dirty="0" spc="-615"/>
              <a:t> </a:t>
            </a:r>
            <a:r>
              <a:rPr dirty="0" spc="-114"/>
              <a:t>승인여부</a:t>
            </a:r>
            <a:r>
              <a:rPr dirty="0" spc="-615"/>
              <a:t> </a:t>
            </a:r>
            <a:r>
              <a:rPr dirty="0" spc="-125"/>
              <a:t>확인하기</a:t>
            </a:r>
            <a:r>
              <a:rPr dirty="0" spc="-125">
                <a:latin typeface="Cambria"/>
                <a:cs typeface="Cambria"/>
              </a:rPr>
              <a:t>_</a:t>
            </a:r>
            <a:r>
              <a:rPr dirty="0" spc="-125"/>
              <a:t>공결신청</a:t>
            </a:r>
            <a:r>
              <a:rPr dirty="0" spc="-620"/>
              <a:t> </a:t>
            </a:r>
            <a:r>
              <a:rPr dirty="0" spc="-25"/>
              <a:t>매뉴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-1143" y="1109472"/>
            <a:ext cx="8562975" cy="5588635"/>
            <a:chOff x="-1143" y="1109472"/>
            <a:chExt cx="8562975" cy="5588635"/>
          </a:xfrm>
        </p:grpSpPr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1109472"/>
              <a:ext cx="8532875" cy="5559552"/>
            </a:xfrm>
            <a:prstGeom prst="rect">
              <a:avLst/>
            </a:prstGeom>
          </p:spPr>
        </p:pic>
        <p:sp>
          <p:nvSpPr>
            <p:cNvPr id="5" name="object 5" descr=""/>
            <p:cNvSpPr/>
            <p:nvPr/>
          </p:nvSpPr>
          <p:spPr>
            <a:xfrm>
              <a:off x="27431" y="3134867"/>
              <a:ext cx="8505825" cy="3534410"/>
            </a:xfrm>
            <a:custGeom>
              <a:avLst/>
              <a:gdLst/>
              <a:ahLst/>
              <a:cxnLst/>
              <a:rect l="l" t="t" r="r" b="b"/>
              <a:pathLst>
                <a:path w="8505825" h="3534409">
                  <a:moveTo>
                    <a:pt x="0" y="3534155"/>
                  </a:moveTo>
                  <a:lnTo>
                    <a:pt x="8505444" y="3534155"/>
                  </a:lnTo>
                  <a:lnTo>
                    <a:pt x="8505444" y="0"/>
                  </a:lnTo>
                  <a:lnTo>
                    <a:pt x="0" y="0"/>
                  </a:lnTo>
                  <a:lnTo>
                    <a:pt x="0" y="3534155"/>
                  </a:lnTo>
                  <a:close/>
                </a:path>
              </a:pathLst>
            </a:custGeom>
            <a:ln w="5715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614"/>
              </a:lnSpc>
            </a:pPr>
            <a:fld id="{81D60167-4931-47E6-BA6A-407CBD079E47}" type="slidenum">
              <a:rPr dirty="0" spc="-25"/>
              <a:t>16</a:t>
            </a:fld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70">
                <a:latin typeface="Cambria"/>
                <a:cs typeface="Cambria"/>
              </a:rPr>
              <a:t>1)</a:t>
            </a:r>
            <a:r>
              <a:rPr dirty="0" spc="-175">
                <a:latin typeface="Cambria"/>
                <a:cs typeface="Cambria"/>
              </a:rPr>
              <a:t> </a:t>
            </a:r>
            <a:r>
              <a:rPr dirty="0" spc="-90"/>
              <a:t>공결</a:t>
            </a:r>
            <a:r>
              <a:rPr dirty="0" spc="-615"/>
              <a:t> </a:t>
            </a:r>
            <a:r>
              <a:rPr dirty="0" spc="-114"/>
              <a:t>승인여부</a:t>
            </a:r>
            <a:r>
              <a:rPr dirty="0" spc="-615"/>
              <a:t> </a:t>
            </a:r>
            <a:r>
              <a:rPr dirty="0" spc="-125"/>
              <a:t>확인하기</a:t>
            </a:r>
            <a:r>
              <a:rPr dirty="0" spc="-125">
                <a:latin typeface="Cambria"/>
                <a:cs typeface="Cambria"/>
              </a:rPr>
              <a:t>_</a:t>
            </a:r>
            <a:r>
              <a:rPr dirty="0" spc="-125"/>
              <a:t>공결조회</a:t>
            </a:r>
            <a:r>
              <a:rPr dirty="0" spc="-620"/>
              <a:t> </a:t>
            </a:r>
            <a:r>
              <a:rPr dirty="0" spc="-25"/>
              <a:t>매뉴</a:t>
            </a: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5928" y="908303"/>
            <a:ext cx="8313420" cy="5760720"/>
          </a:xfrm>
          <a:prstGeom prst="rect">
            <a:avLst/>
          </a:prstGeom>
        </p:spPr>
      </p:pic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614"/>
              </a:lnSpc>
            </a:pPr>
            <a:fld id="{81D60167-4931-47E6-BA6A-407CBD079E47}" type="slidenum">
              <a:rPr dirty="0" spc="-25"/>
              <a:t>16</a:t>
            </a:fld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6699" y="785621"/>
            <a:ext cx="1355090" cy="7569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/>
              <a:t>목</a:t>
            </a:r>
            <a:r>
              <a:rPr dirty="0" sz="4800" spc="-825"/>
              <a:t> </a:t>
            </a:r>
            <a:r>
              <a:rPr dirty="0" sz="4800" spc="-50"/>
              <a:t>차</a:t>
            </a:r>
            <a:endParaRPr sz="4800"/>
          </a:p>
        </p:txBody>
      </p:sp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89535">
              <a:lnSpc>
                <a:spcPts val="1614"/>
              </a:lnSpc>
            </a:pPr>
            <a:fld id="{81D60167-4931-47E6-BA6A-407CBD079E47}" type="slidenum">
              <a:rPr dirty="0" spc="-5"/>
              <a:t>3</a:t>
            </a:fld>
          </a:p>
        </p:txBody>
      </p:sp>
      <p:sp>
        <p:nvSpPr>
          <p:cNvPr id="3" name="object 3" descr=""/>
          <p:cNvSpPr txBox="1"/>
          <p:nvPr/>
        </p:nvSpPr>
        <p:spPr>
          <a:xfrm>
            <a:off x="2450973" y="680973"/>
            <a:ext cx="5849620" cy="36379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69265" algn="l"/>
              </a:tabLst>
            </a:pPr>
            <a:r>
              <a:rPr dirty="0" sz="2200" spc="-25" b="1">
                <a:solidFill>
                  <a:srgbClr val="A9A47B"/>
                </a:solidFill>
                <a:latin typeface="Calibri"/>
                <a:cs typeface="Calibri"/>
              </a:rPr>
              <a:t>1.</a:t>
            </a:r>
            <a:r>
              <a:rPr dirty="0" sz="2200" b="1">
                <a:solidFill>
                  <a:srgbClr val="A9A47B"/>
                </a:solidFill>
                <a:latin typeface="Calibri"/>
                <a:cs typeface="Calibri"/>
              </a:rPr>
              <a:t>	</a:t>
            </a:r>
            <a:r>
              <a:rPr dirty="0" sz="2200" spc="-30" b="1">
                <a:solidFill>
                  <a:srgbClr val="2E2B1F"/>
                </a:solidFill>
                <a:latin typeface="맑은 고딕"/>
                <a:cs typeface="맑은 고딕"/>
              </a:rPr>
              <a:t>공결관련</a:t>
            </a:r>
            <a:r>
              <a:rPr dirty="0" sz="2200" spc="-254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규정</a:t>
            </a:r>
            <a:r>
              <a:rPr dirty="0" sz="2200" spc="215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15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10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10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15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25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10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15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10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15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10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10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15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25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10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15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10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10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spc="-50" b="1">
                <a:solidFill>
                  <a:srgbClr val="2E2B1F"/>
                </a:solidFill>
                <a:latin typeface="맑은 고딕"/>
                <a:cs typeface="맑은 고딕"/>
              </a:rPr>
              <a:t>3</a:t>
            </a:r>
            <a:endParaRPr sz="2200">
              <a:latin typeface="맑은 고딕"/>
              <a:cs typeface="맑은 고딕"/>
            </a:endParaRPr>
          </a:p>
          <a:p>
            <a:pPr marL="469265" indent="-456565">
              <a:lnSpc>
                <a:spcPct val="100000"/>
              </a:lnSpc>
              <a:spcBef>
                <a:spcPts val="2520"/>
              </a:spcBef>
              <a:buClr>
                <a:srgbClr val="A9A47B"/>
              </a:buClr>
              <a:buFont typeface="Calibri"/>
              <a:buAutoNum type="arabicPeriod" startAt="2"/>
              <a:tabLst>
                <a:tab pos="469265" algn="l"/>
                <a:tab pos="469900" algn="l"/>
              </a:tabLst>
            </a:pPr>
            <a:r>
              <a:rPr dirty="0" sz="2200" spc="-30" b="1">
                <a:solidFill>
                  <a:srgbClr val="2E2B1F"/>
                </a:solidFill>
                <a:latin typeface="맑은 고딕"/>
                <a:cs typeface="맑은 고딕"/>
              </a:rPr>
              <a:t>공결신청</a:t>
            </a:r>
            <a:r>
              <a:rPr dirty="0" sz="2200" spc="-254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spc="-30" b="1">
                <a:solidFill>
                  <a:srgbClr val="2E2B1F"/>
                </a:solidFill>
                <a:latin typeface="맑은 고딕"/>
                <a:cs typeface="맑은 고딕"/>
              </a:rPr>
              <a:t>변경</a:t>
            </a:r>
            <a:r>
              <a:rPr dirty="0" sz="2200" spc="-270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spc="-30" b="1">
                <a:solidFill>
                  <a:srgbClr val="2E2B1F"/>
                </a:solidFill>
                <a:latin typeface="맑은 고딕"/>
                <a:cs typeface="맑은 고딕"/>
              </a:rPr>
              <a:t>내용</a:t>
            </a:r>
            <a:r>
              <a:rPr dirty="0" sz="2200" spc="-260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15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15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10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5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5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10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5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10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5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20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10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5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10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5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spc="-50" b="1">
                <a:solidFill>
                  <a:srgbClr val="2E2B1F"/>
                </a:solidFill>
                <a:latin typeface="맑은 고딕"/>
                <a:cs typeface="맑은 고딕"/>
              </a:rPr>
              <a:t>4</a:t>
            </a:r>
            <a:endParaRPr sz="2200">
              <a:latin typeface="맑은 고딕"/>
              <a:cs typeface="맑은 고딕"/>
            </a:endParaRPr>
          </a:p>
          <a:p>
            <a:pPr marL="469265" indent="-456565">
              <a:lnSpc>
                <a:spcPct val="100000"/>
              </a:lnSpc>
              <a:spcBef>
                <a:spcPts val="2525"/>
              </a:spcBef>
              <a:buClr>
                <a:srgbClr val="A9A47B"/>
              </a:buClr>
              <a:buAutoNum type="arabicPeriod" startAt="2"/>
              <a:tabLst>
                <a:tab pos="469265" algn="l"/>
                <a:tab pos="469900" algn="l"/>
              </a:tabLst>
            </a:pP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공결신청시</a:t>
            </a:r>
            <a:r>
              <a:rPr dirty="0" sz="2200" spc="-5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증빙서류∙</a:t>
            </a:r>
            <a:r>
              <a:rPr dirty="0" sz="2200" spc="-15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25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25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25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25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25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30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25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40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25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25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25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25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spc="-50" b="1">
                <a:solidFill>
                  <a:srgbClr val="2E2B1F"/>
                </a:solidFill>
                <a:latin typeface="맑은 고딕"/>
                <a:cs typeface="맑은 고딕"/>
              </a:rPr>
              <a:t>5</a:t>
            </a:r>
            <a:endParaRPr sz="2200">
              <a:latin typeface="맑은 고딕"/>
              <a:cs typeface="맑은 고딕"/>
            </a:endParaRPr>
          </a:p>
          <a:p>
            <a:pPr marL="469265" indent="-456565">
              <a:lnSpc>
                <a:spcPct val="100000"/>
              </a:lnSpc>
              <a:spcBef>
                <a:spcPts val="2520"/>
              </a:spcBef>
              <a:buClr>
                <a:srgbClr val="A9A47B"/>
              </a:buClr>
              <a:buFont typeface="Calibri"/>
              <a:buAutoNum type="arabicPeriod" startAt="2"/>
              <a:tabLst>
                <a:tab pos="469265" algn="l"/>
                <a:tab pos="469900" algn="l"/>
                <a:tab pos="2371725" algn="l"/>
              </a:tabLst>
            </a:pPr>
            <a:r>
              <a:rPr dirty="0" sz="2200" spc="-35" b="1">
                <a:solidFill>
                  <a:srgbClr val="2E2B1F"/>
                </a:solidFill>
                <a:latin typeface="맑은 고딕"/>
                <a:cs typeface="맑은 고딕"/>
              </a:rPr>
              <a:t>공결신청</a:t>
            </a:r>
            <a:r>
              <a:rPr dirty="0" sz="2200" spc="-225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spc="-25" b="1">
                <a:solidFill>
                  <a:srgbClr val="2E2B1F"/>
                </a:solidFill>
                <a:latin typeface="맑은 고딕"/>
                <a:cs typeface="맑은 고딕"/>
              </a:rPr>
              <a:t>방법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	∙</a:t>
            </a:r>
            <a:r>
              <a:rPr dirty="0" sz="2200" spc="-10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5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20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20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5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10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15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10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5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15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10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25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5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10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15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10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10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spc="-50" b="1">
                <a:solidFill>
                  <a:srgbClr val="2E2B1F"/>
                </a:solidFill>
                <a:latin typeface="맑은 고딕"/>
                <a:cs typeface="맑은 고딕"/>
              </a:rPr>
              <a:t>6</a:t>
            </a:r>
            <a:endParaRPr sz="2200">
              <a:latin typeface="맑은 고딕"/>
              <a:cs typeface="맑은 고딕"/>
            </a:endParaRPr>
          </a:p>
          <a:p>
            <a:pPr marL="469265" indent="-456565">
              <a:lnSpc>
                <a:spcPct val="100000"/>
              </a:lnSpc>
              <a:spcBef>
                <a:spcPts val="2520"/>
              </a:spcBef>
              <a:buClr>
                <a:srgbClr val="A9A47B"/>
              </a:buClr>
              <a:buAutoNum type="arabicPeriod" startAt="2"/>
              <a:tabLst>
                <a:tab pos="469265" algn="l"/>
                <a:tab pos="469900" algn="l"/>
                <a:tab pos="3098800" algn="l"/>
              </a:tabLst>
            </a:pP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공결</a:t>
            </a:r>
            <a:r>
              <a:rPr dirty="0" sz="2200" spc="-65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승인여부</a:t>
            </a:r>
            <a:r>
              <a:rPr dirty="0" sz="2200" spc="-55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spc="-25" b="1">
                <a:solidFill>
                  <a:srgbClr val="2E2B1F"/>
                </a:solidFill>
                <a:latin typeface="맑은 고딕"/>
                <a:cs typeface="맑은 고딕"/>
              </a:rPr>
              <a:t>확인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	∙</a:t>
            </a:r>
            <a:r>
              <a:rPr dirty="0" sz="2200" spc="-15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10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15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10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25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15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10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15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10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10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15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10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30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spc="-25" b="1">
                <a:solidFill>
                  <a:srgbClr val="2E2B1F"/>
                </a:solidFill>
                <a:latin typeface="맑은 고딕"/>
                <a:cs typeface="맑은 고딕"/>
              </a:rPr>
              <a:t>15</a:t>
            </a:r>
            <a:endParaRPr sz="2200">
              <a:latin typeface="맑은 고딕"/>
              <a:cs typeface="맑은 고딕"/>
            </a:endParaRPr>
          </a:p>
          <a:p>
            <a:pPr marL="469265" indent="-456565">
              <a:lnSpc>
                <a:spcPct val="100000"/>
              </a:lnSpc>
              <a:spcBef>
                <a:spcPts val="2520"/>
              </a:spcBef>
              <a:buClr>
                <a:srgbClr val="A9A47B"/>
              </a:buClr>
              <a:buFont typeface="Calibri"/>
              <a:buAutoNum type="arabicPeriod" startAt="2"/>
              <a:tabLst>
                <a:tab pos="469265" algn="l"/>
                <a:tab pos="469900" algn="l"/>
              </a:tabLst>
            </a:pPr>
            <a:r>
              <a:rPr dirty="0" sz="2200" spc="-35" b="1">
                <a:solidFill>
                  <a:srgbClr val="2E2B1F"/>
                </a:solidFill>
                <a:latin typeface="맑은 고딕"/>
                <a:cs typeface="맑은 고딕"/>
              </a:rPr>
              <a:t>공결신청</a:t>
            </a:r>
            <a:r>
              <a:rPr dirty="0" sz="2200" spc="-260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spc="-30" b="1">
                <a:solidFill>
                  <a:srgbClr val="2E2B1F"/>
                </a:solidFill>
                <a:latin typeface="맑은 고딕"/>
                <a:cs typeface="맑은 고딕"/>
              </a:rPr>
              <a:t>불가</a:t>
            </a:r>
            <a:r>
              <a:rPr dirty="0" sz="2200" spc="-275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spc="-30" b="1">
                <a:solidFill>
                  <a:srgbClr val="2E2B1F"/>
                </a:solidFill>
                <a:latin typeface="맑은 고딕"/>
                <a:cs typeface="맑은 고딕"/>
              </a:rPr>
              <a:t>사유</a:t>
            </a:r>
            <a:r>
              <a:rPr dirty="0" sz="2200" spc="-260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10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20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5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 ∙</a:t>
            </a:r>
            <a:r>
              <a:rPr dirty="0" sz="2200" spc="-15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 ∙</a:t>
            </a:r>
            <a:r>
              <a:rPr dirty="0" sz="2200" spc="-5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10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5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20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5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 ∙</a:t>
            </a:r>
            <a:r>
              <a:rPr dirty="0" sz="2200" spc="-15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b="1">
                <a:solidFill>
                  <a:srgbClr val="2E2B1F"/>
                </a:solidFill>
                <a:latin typeface="맑은 고딕"/>
                <a:cs typeface="맑은 고딕"/>
              </a:rPr>
              <a:t>∙</a:t>
            </a:r>
            <a:r>
              <a:rPr dirty="0" sz="2200" spc="-5" b="1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spc="-25" b="1">
                <a:solidFill>
                  <a:srgbClr val="2E2B1F"/>
                </a:solidFill>
                <a:latin typeface="맑은 고딕"/>
                <a:cs typeface="맑은 고딕"/>
              </a:rPr>
              <a:t>23</a:t>
            </a:r>
            <a:endParaRPr sz="2200">
              <a:latin typeface="맑은 고딕"/>
              <a:cs typeface="맑은 고딕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1222247" y="2348483"/>
            <a:ext cx="3228340" cy="2293620"/>
            <a:chOff x="1222247" y="2348483"/>
            <a:chExt cx="3228340" cy="2293620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22247" y="2348483"/>
              <a:ext cx="3227831" cy="2293620"/>
            </a:xfrm>
            <a:prstGeom prst="rect">
              <a:avLst/>
            </a:prstGeom>
          </p:spPr>
        </p:pic>
        <p:sp>
          <p:nvSpPr>
            <p:cNvPr id="4" name="object 4" descr=""/>
            <p:cNvSpPr/>
            <p:nvPr/>
          </p:nvSpPr>
          <p:spPr>
            <a:xfrm>
              <a:off x="1299971" y="2945891"/>
              <a:ext cx="1515110" cy="414655"/>
            </a:xfrm>
            <a:custGeom>
              <a:avLst/>
              <a:gdLst/>
              <a:ahLst/>
              <a:cxnLst/>
              <a:rect l="l" t="t" r="r" b="b"/>
              <a:pathLst>
                <a:path w="1515110" h="414654">
                  <a:moveTo>
                    <a:pt x="0" y="414527"/>
                  </a:moveTo>
                  <a:lnTo>
                    <a:pt x="1514855" y="414527"/>
                  </a:lnTo>
                  <a:lnTo>
                    <a:pt x="1514855" y="0"/>
                  </a:lnTo>
                  <a:lnTo>
                    <a:pt x="0" y="0"/>
                  </a:lnTo>
                  <a:lnTo>
                    <a:pt x="0" y="414527"/>
                  </a:lnTo>
                  <a:close/>
                </a:path>
              </a:pathLst>
            </a:custGeom>
            <a:ln w="5715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70">
                <a:latin typeface="Cambria"/>
                <a:cs typeface="Cambria"/>
              </a:rPr>
              <a:t>2)</a:t>
            </a:r>
            <a:r>
              <a:rPr dirty="0" spc="-195">
                <a:latin typeface="Cambria"/>
                <a:cs typeface="Cambria"/>
              </a:rPr>
              <a:t> </a:t>
            </a:r>
            <a:r>
              <a:rPr dirty="0" spc="-114"/>
              <a:t>출결내역</a:t>
            </a:r>
            <a:r>
              <a:rPr dirty="0" spc="-625"/>
              <a:t> </a:t>
            </a:r>
            <a:r>
              <a:rPr dirty="0" spc="-55"/>
              <a:t>확인하기</a:t>
            </a:r>
          </a:p>
        </p:txBody>
      </p:sp>
      <p:sp>
        <p:nvSpPr>
          <p:cNvPr id="7" name="object 7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614"/>
              </a:lnSpc>
            </a:pPr>
            <a:fld id="{81D60167-4931-47E6-BA6A-407CBD079E47}" type="slidenum">
              <a:rPr dirty="0" spc="-25"/>
              <a:t>16</a:t>
            </a:fld>
          </a:p>
        </p:txBody>
      </p:sp>
      <p:sp>
        <p:nvSpPr>
          <p:cNvPr id="6" name="object 6" descr=""/>
          <p:cNvSpPr txBox="1"/>
          <p:nvPr/>
        </p:nvSpPr>
        <p:spPr>
          <a:xfrm>
            <a:off x="650240" y="1287017"/>
            <a:ext cx="7313295" cy="3606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200" spc="-110">
                <a:solidFill>
                  <a:srgbClr val="2E2B1F"/>
                </a:solidFill>
                <a:latin typeface="맑은 고딕"/>
                <a:cs typeface="맑은 고딕"/>
              </a:rPr>
              <a:t>웹정보서비스</a:t>
            </a:r>
            <a:r>
              <a:rPr dirty="0" sz="2200" spc="-465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spc="-95">
                <a:solidFill>
                  <a:srgbClr val="2E2B1F"/>
                </a:solidFill>
                <a:latin typeface="맑은 고딕"/>
                <a:cs typeface="맑은 고딕"/>
              </a:rPr>
              <a:t>로그인</a:t>
            </a:r>
            <a:r>
              <a:rPr dirty="0" sz="2200" spc="-440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spc="-25">
                <a:solidFill>
                  <a:srgbClr val="2E2B1F"/>
                </a:solidFill>
                <a:latin typeface="Calibri"/>
                <a:cs typeface="Calibri"/>
              </a:rPr>
              <a:t>→</a:t>
            </a:r>
            <a:r>
              <a:rPr dirty="0" sz="2200" spc="-19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dirty="0" sz="2200" spc="-80">
                <a:solidFill>
                  <a:srgbClr val="2E2B1F"/>
                </a:solidFill>
                <a:latin typeface="맑은 고딕"/>
                <a:cs typeface="맑은 고딕"/>
              </a:rPr>
              <a:t>왼쪽</a:t>
            </a:r>
            <a:r>
              <a:rPr dirty="0" sz="2200" spc="-440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spc="-75">
                <a:solidFill>
                  <a:srgbClr val="2E2B1F"/>
                </a:solidFill>
                <a:latin typeface="맑은 고딕"/>
                <a:cs typeface="맑은 고딕"/>
              </a:rPr>
              <a:t>메뉴</a:t>
            </a:r>
            <a:r>
              <a:rPr dirty="0" sz="2200" spc="-450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spc="-30">
                <a:solidFill>
                  <a:srgbClr val="2E2B1F"/>
                </a:solidFill>
                <a:latin typeface="맑은 고딕"/>
                <a:cs typeface="맑은 고딕"/>
              </a:rPr>
              <a:t>중</a:t>
            </a:r>
            <a:r>
              <a:rPr dirty="0" sz="2200" spc="-455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spc="-114">
                <a:solidFill>
                  <a:srgbClr val="2E2B1F"/>
                </a:solidFill>
                <a:latin typeface="맑은 고딕"/>
                <a:cs typeface="맑은 고딕"/>
              </a:rPr>
              <a:t>전자출결관리</a:t>
            </a:r>
            <a:r>
              <a:rPr dirty="0" sz="2200" spc="-434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spc="-25">
                <a:solidFill>
                  <a:srgbClr val="2E2B1F"/>
                </a:solidFill>
                <a:latin typeface="Calibri"/>
                <a:cs typeface="Calibri"/>
              </a:rPr>
              <a:t>→</a:t>
            </a:r>
            <a:r>
              <a:rPr dirty="0" sz="2200" spc="-185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dirty="0" sz="2200" spc="-20">
                <a:solidFill>
                  <a:srgbClr val="2E2B1F"/>
                </a:solidFill>
                <a:latin typeface="맑은 고딕"/>
                <a:cs typeface="맑은 고딕"/>
              </a:rPr>
              <a:t>출결조회</a:t>
            </a:r>
            <a:endParaRPr sz="2200">
              <a:latin typeface="맑은 고딕"/>
              <a:cs typeface="맑은 고딕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70">
                <a:latin typeface="Cambria"/>
                <a:cs typeface="Cambria"/>
              </a:rPr>
              <a:t>2)</a:t>
            </a:r>
            <a:r>
              <a:rPr dirty="0" spc="-195">
                <a:latin typeface="Cambria"/>
                <a:cs typeface="Cambria"/>
              </a:rPr>
              <a:t> </a:t>
            </a:r>
            <a:r>
              <a:rPr dirty="0" spc="-114"/>
              <a:t>출결내역</a:t>
            </a:r>
            <a:r>
              <a:rPr dirty="0" spc="-625"/>
              <a:t> </a:t>
            </a:r>
            <a:r>
              <a:rPr dirty="0" spc="-55"/>
              <a:t>확인하기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650240" y="1287017"/>
            <a:ext cx="4496435" cy="3606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200" spc="-100">
                <a:solidFill>
                  <a:srgbClr val="2E2B1F"/>
                </a:solidFill>
                <a:latin typeface="맑은 고딕"/>
                <a:cs typeface="맑은 고딕"/>
              </a:rPr>
              <a:t>출결조회</a:t>
            </a:r>
            <a:r>
              <a:rPr dirty="0" sz="2200" spc="-455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spc="-105">
                <a:solidFill>
                  <a:srgbClr val="2E2B1F"/>
                </a:solidFill>
                <a:latin typeface="맑은 고딕"/>
                <a:cs typeface="맑은 고딕"/>
              </a:rPr>
              <a:t>화면에서</a:t>
            </a:r>
            <a:r>
              <a:rPr dirty="0" sz="2200" spc="-434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spc="-80">
                <a:solidFill>
                  <a:srgbClr val="2E2B1F"/>
                </a:solidFill>
                <a:latin typeface="맑은 고딕"/>
                <a:cs typeface="맑은 고딕"/>
              </a:rPr>
              <a:t>공결</a:t>
            </a:r>
            <a:r>
              <a:rPr dirty="0" sz="2200" spc="-445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spc="-105">
                <a:solidFill>
                  <a:srgbClr val="2E2B1F"/>
                </a:solidFill>
                <a:latin typeface="맑은 고딕"/>
                <a:cs typeface="맑은 고딕"/>
              </a:rPr>
              <a:t>해당과목</a:t>
            </a:r>
            <a:r>
              <a:rPr dirty="0" sz="2200" spc="-450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spc="-25">
                <a:solidFill>
                  <a:srgbClr val="2E2B1F"/>
                </a:solidFill>
                <a:latin typeface="맑은 고딕"/>
                <a:cs typeface="맑은 고딕"/>
              </a:rPr>
              <a:t>선택</a:t>
            </a:r>
            <a:endParaRPr sz="2200">
              <a:latin typeface="맑은 고딕"/>
              <a:cs typeface="맑은 고딕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74676" y="1818132"/>
            <a:ext cx="8533130" cy="3831590"/>
            <a:chOff x="74676" y="1818132"/>
            <a:chExt cx="8533130" cy="3831590"/>
          </a:xfrm>
        </p:grpSpPr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4676" y="1818132"/>
              <a:ext cx="8532876" cy="3831336"/>
            </a:xfrm>
            <a:prstGeom prst="rect">
              <a:avLst/>
            </a:prstGeom>
          </p:spPr>
        </p:pic>
        <p:sp>
          <p:nvSpPr>
            <p:cNvPr id="6" name="object 6" descr=""/>
            <p:cNvSpPr/>
            <p:nvPr/>
          </p:nvSpPr>
          <p:spPr>
            <a:xfrm>
              <a:off x="7362444" y="4585716"/>
              <a:ext cx="1138555" cy="378460"/>
            </a:xfrm>
            <a:custGeom>
              <a:avLst/>
              <a:gdLst/>
              <a:ahLst/>
              <a:cxnLst/>
              <a:rect l="l" t="t" r="r" b="b"/>
              <a:pathLst>
                <a:path w="1138554" h="378460">
                  <a:moveTo>
                    <a:pt x="0" y="377951"/>
                  </a:moveTo>
                  <a:lnTo>
                    <a:pt x="1138427" y="377951"/>
                  </a:lnTo>
                  <a:lnTo>
                    <a:pt x="1138427" y="0"/>
                  </a:lnTo>
                  <a:lnTo>
                    <a:pt x="0" y="0"/>
                  </a:lnTo>
                  <a:lnTo>
                    <a:pt x="0" y="377951"/>
                  </a:lnTo>
                  <a:close/>
                </a:path>
              </a:pathLst>
            </a:custGeom>
            <a:ln w="5715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614"/>
              </a:lnSpc>
            </a:pPr>
            <a:fld id="{81D60167-4931-47E6-BA6A-407CBD079E47}" type="slidenum">
              <a:rPr dirty="0" spc="-25"/>
              <a:t>16</a:t>
            </a:fld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309498"/>
            <a:ext cx="3950335" cy="54356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70">
                <a:latin typeface="Cambria"/>
                <a:cs typeface="Cambria"/>
              </a:rPr>
              <a:t>2)</a:t>
            </a:r>
            <a:r>
              <a:rPr dirty="0" spc="-195">
                <a:latin typeface="Cambria"/>
                <a:cs typeface="Cambria"/>
              </a:rPr>
              <a:t> </a:t>
            </a:r>
            <a:r>
              <a:rPr dirty="0" spc="-114"/>
              <a:t>출결내역</a:t>
            </a:r>
            <a:r>
              <a:rPr dirty="0" spc="-625"/>
              <a:t> </a:t>
            </a:r>
            <a:r>
              <a:rPr dirty="0" spc="-55"/>
              <a:t>확인하기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416051" y="1269491"/>
            <a:ext cx="8312150" cy="3206115"/>
            <a:chOff x="416051" y="1269491"/>
            <a:chExt cx="8312150" cy="3206115"/>
          </a:xfrm>
        </p:grpSpPr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6051" y="1269491"/>
              <a:ext cx="8311896" cy="1943100"/>
            </a:xfrm>
            <a:prstGeom prst="rect">
              <a:avLst/>
            </a:prstGeom>
          </p:spPr>
        </p:pic>
        <p:pic>
          <p:nvPicPr>
            <p:cNvPr id="5" name="object 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0435" y="3229356"/>
              <a:ext cx="8287511" cy="1164336"/>
            </a:xfrm>
            <a:prstGeom prst="rect">
              <a:avLst/>
            </a:prstGeom>
          </p:spPr>
        </p:pic>
        <p:sp>
          <p:nvSpPr>
            <p:cNvPr id="6" name="object 6" descr=""/>
            <p:cNvSpPr/>
            <p:nvPr/>
          </p:nvSpPr>
          <p:spPr>
            <a:xfrm>
              <a:off x="3668267" y="2709672"/>
              <a:ext cx="1417320" cy="1737360"/>
            </a:xfrm>
            <a:custGeom>
              <a:avLst/>
              <a:gdLst/>
              <a:ahLst/>
              <a:cxnLst/>
              <a:rect l="l" t="t" r="r" b="b"/>
              <a:pathLst>
                <a:path w="1417320" h="1737360">
                  <a:moveTo>
                    <a:pt x="0" y="1737359"/>
                  </a:moveTo>
                  <a:lnTo>
                    <a:pt x="1417319" y="1737359"/>
                  </a:lnTo>
                  <a:lnTo>
                    <a:pt x="1417319" y="0"/>
                  </a:lnTo>
                  <a:lnTo>
                    <a:pt x="0" y="0"/>
                  </a:lnTo>
                  <a:lnTo>
                    <a:pt x="0" y="1737359"/>
                  </a:lnTo>
                  <a:close/>
                </a:path>
              </a:pathLst>
            </a:custGeom>
            <a:ln w="5715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614"/>
              </a:lnSpc>
            </a:pPr>
            <a:fld id="{81D60167-4931-47E6-BA6A-407CBD079E47}" type="slidenum">
              <a:rPr dirty="0" spc="-25"/>
              <a:t>16</a:t>
            </a:fld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53618" y="3592779"/>
            <a:ext cx="5645785" cy="75755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 spc="-50">
                <a:latin typeface="Cambria"/>
                <a:cs typeface="Cambria"/>
              </a:rPr>
              <a:t>6.</a:t>
            </a:r>
            <a:r>
              <a:rPr dirty="0" sz="4800" spc="-204">
                <a:latin typeface="Cambria"/>
                <a:cs typeface="Cambria"/>
              </a:rPr>
              <a:t> </a:t>
            </a:r>
            <a:r>
              <a:rPr dirty="0" sz="4800" spc="-75"/>
              <a:t>공결신청</a:t>
            </a:r>
            <a:r>
              <a:rPr dirty="0" sz="4800" spc="-844"/>
              <a:t> </a:t>
            </a:r>
            <a:r>
              <a:rPr dirty="0" sz="4800" spc="-50"/>
              <a:t>불가</a:t>
            </a:r>
            <a:r>
              <a:rPr dirty="0" sz="4800" spc="-840"/>
              <a:t> </a:t>
            </a:r>
            <a:r>
              <a:rPr dirty="0" sz="4800" spc="-55"/>
              <a:t>사유</a:t>
            </a:r>
            <a:endParaRPr sz="48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70">
                <a:latin typeface="Cambria"/>
                <a:cs typeface="Cambria"/>
              </a:rPr>
              <a:t>1)</a:t>
            </a:r>
            <a:r>
              <a:rPr dirty="0" spc="-185">
                <a:latin typeface="Cambria"/>
                <a:cs typeface="Cambria"/>
              </a:rPr>
              <a:t> </a:t>
            </a:r>
            <a:r>
              <a:rPr dirty="0" spc="-114"/>
              <a:t>학사일정</a:t>
            </a:r>
            <a:r>
              <a:rPr dirty="0" spc="-625"/>
              <a:t> </a:t>
            </a:r>
            <a:r>
              <a:rPr dirty="0" spc="-40"/>
              <a:t>중</a:t>
            </a:r>
            <a:r>
              <a:rPr dirty="0" spc="-625"/>
              <a:t> </a:t>
            </a:r>
            <a:r>
              <a:rPr dirty="0" spc="-110"/>
              <a:t>공결이</a:t>
            </a:r>
            <a:r>
              <a:rPr dirty="0" spc="-630"/>
              <a:t> </a:t>
            </a:r>
            <a:r>
              <a:rPr dirty="0" spc="-114"/>
              <a:t>불가능한</a:t>
            </a:r>
            <a:r>
              <a:rPr dirty="0" spc="-610"/>
              <a:t> </a:t>
            </a:r>
            <a:r>
              <a:rPr dirty="0" spc="-25"/>
              <a:t>기간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457200" y="2467343"/>
            <a:ext cx="8077200" cy="3578860"/>
            <a:chOff x="457200" y="2467343"/>
            <a:chExt cx="8077200" cy="3578860"/>
          </a:xfrm>
        </p:grpSpPr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57200" y="2575560"/>
              <a:ext cx="8077200" cy="3470148"/>
            </a:xfrm>
            <a:prstGeom prst="rect">
              <a:avLst/>
            </a:prstGeom>
          </p:spPr>
        </p:pic>
        <p:pic>
          <p:nvPicPr>
            <p:cNvPr id="5" name="object 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984247" y="2575560"/>
              <a:ext cx="6056376" cy="1363980"/>
            </a:xfrm>
            <a:prstGeom prst="rect">
              <a:avLst/>
            </a:prstGeom>
          </p:spPr>
        </p:pic>
        <p:sp>
          <p:nvSpPr>
            <p:cNvPr id="6" name="object 6" descr=""/>
            <p:cNvSpPr/>
            <p:nvPr/>
          </p:nvSpPr>
          <p:spPr>
            <a:xfrm>
              <a:off x="2389632" y="2823972"/>
              <a:ext cx="2520950" cy="361315"/>
            </a:xfrm>
            <a:custGeom>
              <a:avLst/>
              <a:gdLst/>
              <a:ahLst/>
              <a:cxnLst/>
              <a:rect l="l" t="t" r="r" b="b"/>
              <a:pathLst>
                <a:path w="2520950" h="361314">
                  <a:moveTo>
                    <a:pt x="0" y="361188"/>
                  </a:moveTo>
                  <a:lnTo>
                    <a:pt x="2520696" y="361188"/>
                  </a:lnTo>
                  <a:lnTo>
                    <a:pt x="2520696" y="0"/>
                  </a:lnTo>
                  <a:lnTo>
                    <a:pt x="0" y="0"/>
                  </a:lnTo>
                  <a:lnTo>
                    <a:pt x="0" y="361188"/>
                  </a:lnTo>
                  <a:close/>
                </a:path>
              </a:pathLst>
            </a:custGeom>
            <a:ln w="5715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125979" y="3442716"/>
              <a:ext cx="5772912" cy="1648968"/>
            </a:xfrm>
            <a:prstGeom prst="rect">
              <a:avLst/>
            </a:prstGeom>
          </p:spPr>
        </p:pic>
        <p:pic>
          <p:nvPicPr>
            <p:cNvPr id="8" name="object 8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909572" y="2467343"/>
              <a:ext cx="558545" cy="567702"/>
            </a:xfrm>
            <a:prstGeom prst="rect">
              <a:avLst/>
            </a:prstGeom>
          </p:spPr>
        </p:pic>
      </p:grpSp>
      <p:sp>
        <p:nvSpPr>
          <p:cNvPr id="9" name="object 9" descr=""/>
          <p:cNvSpPr txBox="1"/>
          <p:nvPr/>
        </p:nvSpPr>
        <p:spPr>
          <a:xfrm>
            <a:off x="650240" y="1287017"/>
            <a:ext cx="7810500" cy="3606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200" spc="-100" b="1">
                <a:solidFill>
                  <a:srgbClr val="FF0000"/>
                </a:solidFill>
                <a:latin typeface="맑은 고딕"/>
                <a:cs typeface="맑은 고딕"/>
              </a:rPr>
              <a:t>공휴일</a:t>
            </a:r>
            <a:r>
              <a:rPr dirty="0" sz="2200" spc="-100" b="1">
                <a:solidFill>
                  <a:srgbClr val="FF0000"/>
                </a:solidFill>
                <a:latin typeface="Calibri"/>
                <a:cs typeface="Calibri"/>
              </a:rPr>
              <a:t>,</a:t>
            </a:r>
            <a:r>
              <a:rPr dirty="0" sz="2200" spc="-175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200" spc="-80" b="1">
                <a:solidFill>
                  <a:srgbClr val="FF0000"/>
                </a:solidFill>
                <a:latin typeface="맑은 고딕"/>
                <a:cs typeface="맑은 고딕"/>
              </a:rPr>
              <a:t>학교</a:t>
            </a:r>
            <a:r>
              <a:rPr dirty="0" sz="2200" spc="-445" b="1">
                <a:solidFill>
                  <a:srgbClr val="FF0000"/>
                </a:solidFill>
                <a:latin typeface="맑은 고딕"/>
                <a:cs typeface="맑은 고딕"/>
              </a:rPr>
              <a:t> </a:t>
            </a:r>
            <a:r>
              <a:rPr dirty="0" sz="2200" spc="-100" b="1">
                <a:solidFill>
                  <a:srgbClr val="FF0000"/>
                </a:solidFill>
                <a:latin typeface="맑은 고딕"/>
                <a:cs typeface="맑은 고딕"/>
              </a:rPr>
              <a:t>휴업일</a:t>
            </a:r>
            <a:r>
              <a:rPr dirty="0" sz="2200" spc="-100" b="1">
                <a:solidFill>
                  <a:srgbClr val="FF0000"/>
                </a:solidFill>
                <a:latin typeface="Calibri"/>
                <a:cs typeface="Calibri"/>
              </a:rPr>
              <a:t>,</a:t>
            </a:r>
            <a:r>
              <a:rPr dirty="0" sz="2200" spc="-170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200" spc="-80" b="1">
                <a:solidFill>
                  <a:srgbClr val="FF0000"/>
                </a:solidFill>
                <a:latin typeface="맑은 고딕"/>
                <a:cs typeface="맑은 고딕"/>
              </a:rPr>
              <a:t>수시</a:t>
            </a:r>
            <a:r>
              <a:rPr dirty="0" sz="2200" spc="-450" b="1">
                <a:solidFill>
                  <a:srgbClr val="FF0000"/>
                </a:solidFill>
                <a:latin typeface="맑은 고딕"/>
                <a:cs typeface="맑은 고딕"/>
              </a:rPr>
              <a:t> </a:t>
            </a:r>
            <a:r>
              <a:rPr dirty="0" sz="2200" spc="-105" b="1">
                <a:solidFill>
                  <a:srgbClr val="FF0000"/>
                </a:solidFill>
                <a:latin typeface="맑은 고딕"/>
                <a:cs typeface="맑은 고딕"/>
              </a:rPr>
              <a:t>시험기간</a:t>
            </a:r>
            <a:r>
              <a:rPr dirty="0" sz="2200" spc="-105" b="1">
                <a:solidFill>
                  <a:srgbClr val="FF0000"/>
                </a:solidFill>
                <a:latin typeface="Calibri"/>
                <a:cs typeface="Calibri"/>
              </a:rPr>
              <a:t>,</a:t>
            </a:r>
            <a:r>
              <a:rPr dirty="0" sz="2200" spc="-170" b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2200" spc="-80" b="1">
                <a:solidFill>
                  <a:srgbClr val="FF0000"/>
                </a:solidFill>
                <a:latin typeface="맑은 고딕"/>
                <a:cs typeface="맑은 고딕"/>
              </a:rPr>
              <a:t>기말</a:t>
            </a:r>
            <a:r>
              <a:rPr dirty="0" sz="2200" spc="-434" b="1">
                <a:solidFill>
                  <a:srgbClr val="FF0000"/>
                </a:solidFill>
                <a:latin typeface="맑은 고딕"/>
                <a:cs typeface="맑은 고딕"/>
              </a:rPr>
              <a:t> </a:t>
            </a:r>
            <a:r>
              <a:rPr dirty="0" sz="2200" spc="-105" b="1">
                <a:solidFill>
                  <a:srgbClr val="FF0000"/>
                </a:solidFill>
                <a:latin typeface="맑은 고딕"/>
                <a:cs typeface="맑은 고딕"/>
              </a:rPr>
              <a:t>시험기간은</a:t>
            </a:r>
            <a:r>
              <a:rPr dirty="0" sz="2200" spc="-455" b="1">
                <a:solidFill>
                  <a:srgbClr val="FF0000"/>
                </a:solidFill>
                <a:latin typeface="맑은 고딕"/>
                <a:cs typeface="맑은 고딕"/>
              </a:rPr>
              <a:t> </a:t>
            </a:r>
            <a:r>
              <a:rPr dirty="0" sz="2200" spc="-105" b="1">
                <a:solidFill>
                  <a:srgbClr val="FF0000"/>
                </a:solidFill>
                <a:latin typeface="맑은 고딕"/>
                <a:cs typeface="맑은 고딕"/>
              </a:rPr>
              <a:t>공결신청</a:t>
            </a:r>
            <a:r>
              <a:rPr dirty="0" sz="2200" spc="-445" b="1">
                <a:solidFill>
                  <a:srgbClr val="FF0000"/>
                </a:solidFill>
                <a:latin typeface="맑은 고딕"/>
                <a:cs typeface="맑은 고딕"/>
              </a:rPr>
              <a:t> </a:t>
            </a:r>
            <a:r>
              <a:rPr dirty="0" sz="2200" spc="-25" b="1">
                <a:solidFill>
                  <a:srgbClr val="FF0000"/>
                </a:solidFill>
                <a:latin typeface="맑은 고딕"/>
                <a:cs typeface="맑은 고딕"/>
              </a:rPr>
              <a:t>불가</a:t>
            </a:r>
            <a:endParaRPr sz="2200">
              <a:latin typeface="맑은 고딕"/>
              <a:cs typeface="맑은 고딕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2057526" y="2528697"/>
            <a:ext cx="264795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b="1">
                <a:solidFill>
                  <a:srgbClr val="FF0000"/>
                </a:solidFill>
                <a:latin typeface="나눔고딕 ExtraBold"/>
                <a:cs typeface="나눔고딕 ExtraBold"/>
              </a:rPr>
              <a:t>①</a:t>
            </a:r>
            <a:endParaRPr sz="2000">
              <a:latin typeface="나눔고딕 ExtraBold"/>
              <a:cs typeface="나눔고딕 ExtraBold"/>
            </a:endParaRPr>
          </a:p>
        </p:txBody>
      </p:sp>
      <p:sp>
        <p:nvSpPr>
          <p:cNvPr id="11" name="object 11" descr=""/>
          <p:cNvSpPr/>
          <p:nvPr/>
        </p:nvSpPr>
        <p:spPr>
          <a:xfrm>
            <a:off x="2772155" y="3631691"/>
            <a:ext cx="2520950" cy="378460"/>
          </a:xfrm>
          <a:custGeom>
            <a:avLst/>
            <a:gdLst/>
            <a:ahLst/>
            <a:cxnLst/>
            <a:rect l="l" t="t" r="r" b="b"/>
            <a:pathLst>
              <a:path w="2520950" h="378460">
                <a:moveTo>
                  <a:pt x="0" y="377951"/>
                </a:moveTo>
                <a:lnTo>
                  <a:pt x="2520696" y="377951"/>
                </a:lnTo>
                <a:lnTo>
                  <a:pt x="2520696" y="0"/>
                </a:lnTo>
                <a:lnTo>
                  <a:pt x="0" y="0"/>
                </a:lnTo>
                <a:lnTo>
                  <a:pt x="0" y="377951"/>
                </a:lnTo>
                <a:close/>
              </a:path>
            </a:pathLst>
          </a:custGeom>
          <a:ln w="571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614"/>
              </a:lnSpc>
            </a:pPr>
            <a:fld id="{81D60167-4931-47E6-BA6A-407CBD079E47}" type="slidenum">
              <a:rPr dirty="0" spc="-25"/>
              <a:t>24</a:t>
            </a:fld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309498"/>
            <a:ext cx="7215505" cy="5435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3400" spc="-70" b="1">
                <a:solidFill>
                  <a:srgbClr val="675E46"/>
                </a:solidFill>
                <a:latin typeface="Cambria"/>
                <a:cs typeface="Cambria"/>
              </a:rPr>
              <a:t>2)</a:t>
            </a:r>
            <a:r>
              <a:rPr dirty="0" sz="3400" spc="-185" b="1">
                <a:solidFill>
                  <a:srgbClr val="675E46"/>
                </a:solidFill>
                <a:latin typeface="Cambria"/>
                <a:cs typeface="Cambria"/>
              </a:rPr>
              <a:t> </a:t>
            </a:r>
            <a:r>
              <a:rPr dirty="0" sz="3400" spc="-90" b="1">
                <a:solidFill>
                  <a:srgbClr val="675E46"/>
                </a:solidFill>
                <a:latin typeface="맑은 고딕"/>
                <a:cs typeface="맑은 고딕"/>
              </a:rPr>
              <a:t>공결</a:t>
            </a:r>
            <a:r>
              <a:rPr dirty="0" sz="3400" spc="-630" b="1">
                <a:solidFill>
                  <a:srgbClr val="675E46"/>
                </a:solidFill>
                <a:latin typeface="맑은 고딕"/>
                <a:cs typeface="맑은 고딕"/>
              </a:rPr>
              <a:t> </a:t>
            </a:r>
            <a:r>
              <a:rPr dirty="0" sz="3400" spc="-110" b="1">
                <a:solidFill>
                  <a:srgbClr val="675E46"/>
                </a:solidFill>
                <a:latin typeface="맑은 고딕"/>
                <a:cs typeface="맑은 고딕"/>
              </a:rPr>
              <a:t>사유별</a:t>
            </a:r>
            <a:r>
              <a:rPr dirty="0" sz="3400" spc="-630" b="1">
                <a:solidFill>
                  <a:srgbClr val="675E46"/>
                </a:solidFill>
                <a:latin typeface="맑은 고딕"/>
                <a:cs typeface="맑은 고딕"/>
              </a:rPr>
              <a:t> </a:t>
            </a:r>
            <a:r>
              <a:rPr dirty="0" sz="3400" spc="-90" b="1">
                <a:solidFill>
                  <a:srgbClr val="675E46"/>
                </a:solidFill>
                <a:latin typeface="맑은 고딕"/>
                <a:cs typeface="맑은 고딕"/>
              </a:rPr>
              <a:t>신청</a:t>
            </a:r>
            <a:r>
              <a:rPr dirty="0" sz="3400" spc="-625" b="1">
                <a:solidFill>
                  <a:srgbClr val="675E46"/>
                </a:solidFill>
                <a:latin typeface="맑은 고딕"/>
                <a:cs typeface="맑은 고딕"/>
              </a:rPr>
              <a:t> </a:t>
            </a:r>
            <a:r>
              <a:rPr dirty="0" sz="3400" spc="-90" b="1">
                <a:solidFill>
                  <a:srgbClr val="675E46"/>
                </a:solidFill>
                <a:latin typeface="맑은 고딕"/>
                <a:cs typeface="맑은 고딕"/>
              </a:rPr>
              <a:t>가능</a:t>
            </a:r>
            <a:r>
              <a:rPr dirty="0" sz="3400" spc="-620" b="1">
                <a:solidFill>
                  <a:srgbClr val="675E46"/>
                </a:solidFill>
                <a:latin typeface="맑은 고딕"/>
                <a:cs typeface="맑은 고딕"/>
              </a:rPr>
              <a:t> </a:t>
            </a:r>
            <a:r>
              <a:rPr dirty="0" sz="3400" spc="-114" b="1">
                <a:solidFill>
                  <a:srgbClr val="675E46"/>
                </a:solidFill>
                <a:latin typeface="맑은 고딕"/>
                <a:cs typeface="맑은 고딕"/>
              </a:rPr>
              <a:t>공결일자</a:t>
            </a:r>
            <a:r>
              <a:rPr dirty="0" sz="3400" spc="-630" b="1">
                <a:solidFill>
                  <a:srgbClr val="675E46"/>
                </a:solidFill>
                <a:latin typeface="맑은 고딕"/>
                <a:cs typeface="맑은 고딕"/>
              </a:rPr>
              <a:t> </a:t>
            </a:r>
            <a:r>
              <a:rPr dirty="0" sz="3400" spc="-35" b="1">
                <a:solidFill>
                  <a:srgbClr val="675E46"/>
                </a:solidFill>
                <a:latin typeface="맑은 고딕"/>
                <a:cs typeface="맑은 고딕"/>
              </a:rPr>
              <a:t>초과</a:t>
            </a:r>
            <a:endParaRPr sz="3400">
              <a:latin typeface="맑은 고딕"/>
              <a:cs typeface="맑은 고딕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103631" y="1988820"/>
            <a:ext cx="8301355" cy="3660775"/>
            <a:chOff x="103631" y="1988820"/>
            <a:chExt cx="8301355" cy="3660775"/>
          </a:xfrm>
        </p:grpSpPr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3631" y="1988820"/>
              <a:ext cx="8301228" cy="3660648"/>
            </a:xfrm>
            <a:prstGeom prst="rect">
              <a:avLst/>
            </a:prstGeom>
          </p:spPr>
        </p:pic>
        <p:pic>
          <p:nvPicPr>
            <p:cNvPr id="5" name="object 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051304" y="1988820"/>
              <a:ext cx="5241036" cy="1179576"/>
            </a:xfrm>
            <a:prstGeom prst="rect">
              <a:avLst/>
            </a:prstGeom>
          </p:spPr>
        </p:pic>
        <p:sp>
          <p:nvSpPr>
            <p:cNvPr id="6" name="object 6" descr=""/>
            <p:cNvSpPr/>
            <p:nvPr/>
          </p:nvSpPr>
          <p:spPr>
            <a:xfrm>
              <a:off x="2523743" y="2308860"/>
              <a:ext cx="3599815" cy="360045"/>
            </a:xfrm>
            <a:custGeom>
              <a:avLst/>
              <a:gdLst/>
              <a:ahLst/>
              <a:cxnLst/>
              <a:rect l="l" t="t" r="r" b="b"/>
              <a:pathLst>
                <a:path w="3599815" h="360044">
                  <a:moveTo>
                    <a:pt x="0" y="359663"/>
                  </a:moveTo>
                  <a:lnTo>
                    <a:pt x="3599687" y="359663"/>
                  </a:lnTo>
                  <a:lnTo>
                    <a:pt x="3599687" y="0"/>
                  </a:lnTo>
                  <a:lnTo>
                    <a:pt x="0" y="0"/>
                  </a:lnTo>
                  <a:lnTo>
                    <a:pt x="0" y="359663"/>
                  </a:lnTo>
                  <a:close/>
                </a:path>
              </a:pathLst>
            </a:custGeom>
            <a:ln w="5715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022348" y="2141207"/>
              <a:ext cx="558545" cy="567702"/>
            </a:xfrm>
            <a:prstGeom prst="rect">
              <a:avLst/>
            </a:prstGeom>
          </p:spPr>
        </p:pic>
      </p:grpSp>
      <p:sp>
        <p:nvSpPr>
          <p:cNvPr id="8" name="object 8" descr=""/>
          <p:cNvSpPr txBox="1"/>
          <p:nvPr/>
        </p:nvSpPr>
        <p:spPr>
          <a:xfrm>
            <a:off x="2169414" y="2201367"/>
            <a:ext cx="265430" cy="3314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5" b="1">
                <a:solidFill>
                  <a:srgbClr val="FF0000"/>
                </a:solidFill>
                <a:latin typeface="나눔고딕 ExtraBold"/>
                <a:cs typeface="나눔고딕 ExtraBold"/>
              </a:rPr>
              <a:t>Ⓒ</a:t>
            </a:r>
            <a:endParaRPr sz="2000">
              <a:latin typeface="나눔고딕 ExtraBold"/>
              <a:cs typeface="나눔고딕 ExtraBold"/>
            </a:endParaRPr>
          </a:p>
        </p:txBody>
      </p:sp>
      <p:sp>
        <p:nvSpPr>
          <p:cNvPr id="9" name="object 9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614"/>
              </a:lnSpc>
            </a:pPr>
            <a:fld id="{81D60167-4931-47E6-BA6A-407CBD079E47}" type="slidenum">
              <a:rPr dirty="0" spc="-25"/>
              <a:t>24</a:t>
            </a:fld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309498"/>
            <a:ext cx="3035935" cy="54356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70">
                <a:latin typeface="Cambria"/>
                <a:cs typeface="Cambria"/>
              </a:rPr>
              <a:t>1.</a:t>
            </a:r>
            <a:r>
              <a:rPr dirty="0" spc="-185">
                <a:latin typeface="Cambria"/>
                <a:cs typeface="Cambria"/>
              </a:rPr>
              <a:t> </a:t>
            </a:r>
            <a:r>
              <a:rPr dirty="0" spc="-114"/>
              <a:t>공결관련</a:t>
            </a:r>
            <a:r>
              <a:rPr dirty="0" spc="-625"/>
              <a:t> </a:t>
            </a:r>
            <a:r>
              <a:rPr dirty="0" spc="-25"/>
              <a:t>규정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89535">
              <a:lnSpc>
                <a:spcPts val="1614"/>
              </a:lnSpc>
            </a:pPr>
            <a:fld id="{81D60167-4931-47E6-BA6A-407CBD079E47}" type="slidenum">
              <a:rPr dirty="0" spc="-5"/>
              <a:t>3</a:t>
            </a:fld>
          </a:p>
        </p:txBody>
      </p:sp>
      <p:sp>
        <p:nvSpPr>
          <p:cNvPr id="3" name="object 3" descr=""/>
          <p:cNvSpPr txBox="1"/>
          <p:nvPr/>
        </p:nvSpPr>
        <p:spPr>
          <a:xfrm>
            <a:off x="650240" y="730515"/>
            <a:ext cx="7381240" cy="942340"/>
          </a:xfrm>
          <a:prstGeom prst="rect">
            <a:avLst/>
          </a:prstGeom>
        </p:spPr>
        <p:txBody>
          <a:bodyPr wrap="square" lIns="0" tIns="208279" rIns="0" bIns="0" rtlCol="0" vert="horz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1639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dirty="0" sz="2200" spc="-30">
                <a:solidFill>
                  <a:srgbClr val="2E2B1F"/>
                </a:solidFill>
                <a:latin typeface="맑은 고딕"/>
                <a:cs typeface="맑은 고딕"/>
              </a:rPr>
              <a:t>학칙시행규칙</a:t>
            </a:r>
            <a:r>
              <a:rPr dirty="0" sz="2200" spc="-200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spc="-10">
                <a:solidFill>
                  <a:srgbClr val="2E2B1F"/>
                </a:solidFill>
                <a:latin typeface="맑은 고딕"/>
                <a:cs typeface="맑은 고딕"/>
              </a:rPr>
              <a:t>제</a:t>
            </a:r>
            <a:r>
              <a:rPr dirty="0" sz="2200" spc="-10">
                <a:solidFill>
                  <a:srgbClr val="2E2B1F"/>
                </a:solidFill>
                <a:latin typeface="Calibri"/>
                <a:cs typeface="Calibri"/>
              </a:rPr>
              <a:t>12</a:t>
            </a:r>
            <a:r>
              <a:rPr dirty="0" sz="2200" spc="-10">
                <a:solidFill>
                  <a:srgbClr val="2E2B1F"/>
                </a:solidFill>
                <a:latin typeface="맑은 고딕"/>
                <a:cs typeface="맑은 고딕"/>
              </a:rPr>
              <a:t>조</a:t>
            </a:r>
            <a:r>
              <a:rPr dirty="0" sz="2200" spc="-10">
                <a:solidFill>
                  <a:srgbClr val="2E2B1F"/>
                </a:solidFill>
                <a:latin typeface="Calibri"/>
                <a:cs typeface="Calibri"/>
              </a:rPr>
              <a:t>(</a:t>
            </a:r>
            <a:r>
              <a:rPr dirty="0" sz="2200" spc="-10">
                <a:solidFill>
                  <a:srgbClr val="2E2B1F"/>
                </a:solidFill>
                <a:latin typeface="맑은 고딕"/>
                <a:cs typeface="맑은 고딕"/>
              </a:rPr>
              <a:t>공결</a:t>
            </a:r>
            <a:r>
              <a:rPr dirty="0" sz="2200" spc="-10">
                <a:solidFill>
                  <a:srgbClr val="2E2B1F"/>
                </a:solidFill>
                <a:latin typeface="Calibri"/>
                <a:cs typeface="Calibri"/>
              </a:rPr>
              <a:t>)</a:t>
            </a:r>
            <a:endParaRPr sz="2200">
              <a:latin typeface="Calibri"/>
              <a:cs typeface="Calibri"/>
            </a:endParaRPr>
          </a:p>
          <a:p>
            <a:pPr marL="267335">
              <a:lnSpc>
                <a:spcPct val="100000"/>
              </a:lnSpc>
              <a:spcBef>
                <a:spcPts val="1115"/>
              </a:spcBef>
            </a:pPr>
            <a:r>
              <a:rPr dirty="0" sz="1600">
                <a:solidFill>
                  <a:srgbClr val="2E2B1F"/>
                </a:solidFill>
                <a:latin typeface="Calibri"/>
                <a:cs typeface="Calibri"/>
              </a:rPr>
              <a:t>-</a:t>
            </a:r>
            <a:r>
              <a:rPr dirty="0" sz="1600" spc="1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dirty="0" sz="1600" spc="-25">
                <a:solidFill>
                  <a:srgbClr val="2E2B1F"/>
                </a:solidFill>
                <a:latin typeface="맑은 고딕"/>
                <a:cs typeface="맑은 고딕"/>
              </a:rPr>
              <a:t>모든</a:t>
            </a:r>
            <a:r>
              <a:rPr dirty="0" sz="1600" spc="-165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1600" spc="-25">
                <a:solidFill>
                  <a:srgbClr val="2E2B1F"/>
                </a:solidFill>
                <a:latin typeface="맑은 고딕"/>
                <a:cs typeface="맑은 고딕"/>
              </a:rPr>
              <a:t>공결은</a:t>
            </a:r>
            <a:r>
              <a:rPr dirty="0" sz="1600" spc="-150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1600" spc="-25">
                <a:solidFill>
                  <a:srgbClr val="2E2B1F"/>
                </a:solidFill>
                <a:latin typeface="맑은 고딕"/>
                <a:cs typeface="맑은 고딕"/>
              </a:rPr>
              <a:t>증빙서류의</a:t>
            </a:r>
            <a:r>
              <a:rPr dirty="0" sz="1600" spc="-160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1600" spc="-25">
                <a:solidFill>
                  <a:srgbClr val="2E2B1F"/>
                </a:solidFill>
                <a:latin typeface="맑은 고딕"/>
                <a:cs typeface="맑은 고딕"/>
              </a:rPr>
              <a:t>날짜</a:t>
            </a:r>
            <a:r>
              <a:rPr dirty="0" sz="1600" spc="-165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1600" spc="-25">
                <a:solidFill>
                  <a:srgbClr val="2E2B1F"/>
                </a:solidFill>
                <a:latin typeface="맑은 고딕"/>
                <a:cs typeface="맑은 고딕"/>
              </a:rPr>
              <a:t>기준으로</a:t>
            </a:r>
            <a:r>
              <a:rPr dirty="0" sz="1600" spc="-150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1600" spc="-25">
                <a:solidFill>
                  <a:srgbClr val="2E2B1F"/>
                </a:solidFill>
                <a:latin typeface="맑은 고딕"/>
                <a:cs typeface="맑은 고딕"/>
              </a:rPr>
              <a:t>산출됨</a:t>
            </a:r>
            <a:r>
              <a:rPr dirty="0" sz="1600" spc="-25">
                <a:solidFill>
                  <a:srgbClr val="2E2B1F"/>
                </a:solidFill>
                <a:latin typeface="Calibri"/>
                <a:cs typeface="Calibri"/>
              </a:rPr>
              <a:t>(</a:t>
            </a:r>
            <a:r>
              <a:rPr dirty="0" sz="1600" spc="-25">
                <a:solidFill>
                  <a:srgbClr val="FF0000"/>
                </a:solidFill>
                <a:latin typeface="맑은 고딕"/>
                <a:cs typeface="맑은 고딕"/>
              </a:rPr>
              <a:t>주말도</a:t>
            </a:r>
            <a:r>
              <a:rPr dirty="0" sz="1600" spc="-130">
                <a:solidFill>
                  <a:srgbClr val="FF0000"/>
                </a:solidFill>
                <a:latin typeface="맑은 고딕"/>
                <a:cs typeface="맑은 고딕"/>
              </a:rPr>
              <a:t> </a:t>
            </a:r>
            <a:r>
              <a:rPr dirty="0" sz="1600" spc="-25">
                <a:solidFill>
                  <a:srgbClr val="FF0000"/>
                </a:solidFill>
                <a:latin typeface="맑은 고딕"/>
                <a:cs typeface="맑은 고딕"/>
              </a:rPr>
              <a:t>공결가능</a:t>
            </a:r>
            <a:r>
              <a:rPr dirty="0" sz="1600" spc="-165">
                <a:solidFill>
                  <a:srgbClr val="FF0000"/>
                </a:solidFill>
                <a:latin typeface="맑은 고딕"/>
                <a:cs typeface="맑은 고딕"/>
              </a:rPr>
              <a:t> </a:t>
            </a:r>
            <a:r>
              <a:rPr dirty="0" sz="1600" spc="-25">
                <a:solidFill>
                  <a:srgbClr val="FF0000"/>
                </a:solidFill>
                <a:latin typeface="맑은 고딕"/>
                <a:cs typeface="맑은 고딕"/>
              </a:rPr>
              <a:t>일수에</a:t>
            </a:r>
            <a:r>
              <a:rPr dirty="0" sz="1600" spc="-160">
                <a:solidFill>
                  <a:srgbClr val="FF0000"/>
                </a:solidFill>
                <a:latin typeface="맑은 고딕"/>
                <a:cs typeface="맑은 고딕"/>
              </a:rPr>
              <a:t> </a:t>
            </a:r>
            <a:r>
              <a:rPr dirty="0" sz="1600" spc="-20">
                <a:solidFill>
                  <a:srgbClr val="FF0000"/>
                </a:solidFill>
                <a:latin typeface="맑은 고딕"/>
                <a:cs typeface="맑은 고딕"/>
              </a:rPr>
              <a:t>포함됨</a:t>
            </a:r>
            <a:r>
              <a:rPr dirty="0" sz="1600" spc="-20">
                <a:solidFill>
                  <a:srgbClr val="2E2B1F"/>
                </a:solidFill>
                <a:latin typeface="Calibri"/>
                <a:cs typeface="Calibri"/>
              </a:rPr>
              <a:t>)</a:t>
            </a:r>
            <a:endParaRPr sz="1600">
              <a:latin typeface="Calibri"/>
              <a:cs typeface="Calibri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721385" y="1775460"/>
          <a:ext cx="7091680" cy="47936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80135"/>
                <a:gridCol w="968375"/>
                <a:gridCol w="4017010"/>
                <a:gridCol w="1022350"/>
              </a:tblGrid>
              <a:tr h="29591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dirty="0" sz="1050" spc="-20" b="1">
                          <a:latin typeface="맑은 고딕"/>
                          <a:cs typeface="맑은 고딕"/>
                        </a:rPr>
                        <a:t>공결구분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939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dirty="0" sz="1050" spc="-10" b="1">
                          <a:latin typeface="맑은 고딕"/>
                          <a:cs typeface="맑은 고딕"/>
                        </a:rPr>
                        <a:t>공결세부내용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939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dirty="0" sz="1050" b="1">
                          <a:latin typeface="맑은 고딕"/>
                          <a:cs typeface="맑은 고딕"/>
                        </a:rPr>
                        <a:t>공결가능</a:t>
                      </a:r>
                      <a:r>
                        <a:rPr dirty="0" sz="1050" spc="-20" b="1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50" spc="-35" b="1">
                          <a:latin typeface="맑은 고딕"/>
                          <a:cs typeface="맑은 고딕"/>
                        </a:rPr>
                        <a:t>일수</a:t>
                      </a:r>
                      <a:endParaRPr sz="1050">
                        <a:latin typeface="맑은 고딕"/>
                        <a:cs typeface="맑은 고딕"/>
                      </a:endParaRPr>
                    </a:p>
                  </a:txBody>
                  <a:tcPr marL="0" marR="0" marB="0" marT="939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  <a:tr h="245745">
                <a:tc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492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00" spc="-25" b="1">
                          <a:latin typeface="맑은 고딕"/>
                          <a:cs typeface="맑은 고딕"/>
                        </a:rPr>
                        <a:t>애경사</a:t>
                      </a:r>
                      <a:endParaRPr sz="1000">
                        <a:latin typeface="맑은 고딕"/>
                        <a:cs typeface="맑은 고딕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F5E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1000" spc="-25" b="1">
                          <a:latin typeface="맑은 고딕"/>
                          <a:cs typeface="맑은 고딕"/>
                        </a:rPr>
                        <a:t>결혼</a:t>
                      </a:r>
                      <a:endParaRPr sz="1000">
                        <a:latin typeface="맑은 고딕"/>
                        <a:cs typeface="맑은 고딕"/>
                      </a:endParaRPr>
                    </a:p>
                  </a:txBody>
                  <a:tcPr marL="0" marR="0" marB="0" marT="717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1000" spc="-25">
                          <a:latin typeface="맑은 고딕"/>
                          <a:cs typeface="맑은 고딕"/>
                        </a:rPr>
                        <a:t>7일</a:t>
                      </a:r>
                      <a:endParaRPr sz="1000">
                        <a:latin typeface="맑은 고딕"/>
                        <a:cs typeface="맑은 고딕"/>
                      </a:endParaRPr>
                    </a:p>
                  </a:txBody>
                  <a:tcPr marL="0" marR="0" marB="0" marT="717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448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F5E7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spc="-25">
                          <a:latin typeface="맑은 고딕"/>
                          <a:cs typeface="맑은 고딕"/>
                        </a:rPr>
                        <a:t>출산</a:t>
                      </a:r>
                      <a:endParaRPr sz="1000">
                        <a:latin typeface="맑은 고딕"/>
                        <a:cs typeface="맑은 고딕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975994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dirty="0" sz="1000" spc="-25" b="1">
                          <a:latin typeface="맑은 고딕"/>
                          <a:cs typeface="맑은 고딕"/>
                        </a:rPr>
                        <a:t>본인</a:t>
                      </a:r>
                      <a:endParaRPr sz="1000">
                        <a:latin typeface="맑은 고딕"/>
                        <a:cs typeface="맑은 고딕"/>
                      </a:endParaRPr>
                    </a:p>
                  </a:txBody>
                  <a:tcPr marL="0" marR="0" marB="0" marT="933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dirty="0" sz="1000" spc="-25">
                          <a:latin typeface="맑은 고딕"/>
                          <a:cs typeface="맑은 고딕"/>
                        </a:rPr>
                        <a:t>20일</a:t>
                      </a:r>
                      <a:endParaRPr sz="1000">
                        <a:latin typeface="맑은 고딕"/>
                        <a:cs typeface="맑은 고딕"/>
                      </a:endParaRPr>
                    </a:p>
                  </a:txBody>
                  <a:tcPr marL="0" marR="0" marB="0" marT="933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464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F5E7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848360">
                        <a:lnSpc>
                          <a:spcPct val="100000"/>
                        </a:lnSpc>
                        <a:spcBef>
                          <a:spcPts val="775"/>
                        </a:spcBef>
                      </a:pPr>
                      <a:r>
                        <a:rPr dirty="0" sz="1000" spc="-25" b="1">
                          <a:latin typeface="맑은 고딕"/>
                          <a:cs typeface="맑은 고딕"/>
                        </a:rPr>
                        <a:t>배우자</a:t>
                      </a:r>
                      <a:endParaRPr sz="1000">
                        <a:latin typeface="맑은 고딕"/>
                        <a:cs typeface="맑은 고딕"/>
                      </a:endParaRPr>
                    </a:p>
                  </a:txBody>
                  <a:tcPr marL="0" marR="0" marB="0" marT="984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775"/>
                        </a:spcBef>
                      </a:pPr>
                      <a:r>
                        <a:rPr dirty="0" sz="1000" spc="-25">
                          <a:latin typeface="맑은 고딕"/>
                          <a:cs typeface="맑은 고딕"/>
                        </a:rPr>
                        <a:t>5일</a:t>
                      </a:r>
                      <a:endParaRPr sz="1000">
                        <a:latin typeface="맑은 고딕"/>
                        <a:cs typeface="맑은 고딕"/>
                      </a:endParaRPr>
                    </a:p>
                  </a:txBody>
                  <a:tcPr marL="0" marR="0" marB="0" marT="984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591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F5E7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spc="-25" b="1">
                          <a:latin typeface="맑은 고딕"/>
                          <a:cs typeface="맑은 고딕"/>
                        </a:rPr>
                        <a:t>사망</a:t>
                      </a:r>
                      <a:endParaRPr sz="1000">
                        <a:latin typeface="맑은 고딕"/>
                        <a:cs typeface="맑은 고딕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20444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dirty="0" sz="1000" b="1">
                          <a:latin typeface="맑은 고딕"/>
                          <a:cs typeface="맑은 고딕"/>
                        </a:rPr>
                        <a:t>본인및배우자의</a:t>
                      </a:r>
                      <a:r>
                        <a:rPr dirty="0" sz="1000" spc="-45" b="1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00" b="1">
                          <a:latin typeface="맑은 고딕"/>
                          <a:cs typeface="맑은 고딕"/>
                        </a:rPr>
                        <a:t>부모,</a:t>
                      </a:r>
                      <a:r>
                        <a:rPr dirty="0" sz="1000" spc="-50" b="1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00" b="1">
                          <a:latin typeface="맑은 고딕"/>
                          <a:cs typeface="맑은 고딕"/>
                        </a:rPr>
                        <a:t>배우자,</a:t>
                      </a:r>
                      <a:r>
                        <a:rPr dirty="0" sz="1000" spc="-50" b="1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00" spc="-25" b="1">
                          <a:latin typeface="맑은 고딕"/>
                          <a:cs typeface="맑은 고딕"/>
                        </a:rPr>
                        <a:t>자녀</a:t>
                      </a:r>
                      <a:endParaRPr sz="1000">
                        <a:latin typeface="맑은 고딕"/>
                        <a:cs typeface="맑은 고딕"/>
                      </a:endParaRPr>
                    </a:p>
                  </a:txBody>
                  <a:tcPr marL="0" marR="0" marB="0" marT="9652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dirty="0" sz="1000" spc="-25">
                          <a:latin typeface="맑은 고딕"/>
                          <a:cs typeface="맑은 고딕"/>
                        </a:rPr>
                        <a:t>7일</a:t>
                      </a:r>
                      <a:endParaRPr sz="1000">
                        <a:latin typeface="맑은 고딕"/>
                        <a:cs typeface="맑은 고딕"/>
                      </a:endParaRPr>
                    </a:p>
                  </a:txBody>
                  <a:tcPr marL="0" marR="0" marB="0" marT="9652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591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F5E7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96290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dirty="0" sz="1000" b="1">
                          <a:latin typeface="맑은 고딕"/>
                          <a:cs typeface="맑은 고딕"/>
                        </a:rPr>
                        <a:t>본인</a:t>
                      </a:r>
                      <a:r>
                        <a:rPr dirty="0" sz="1000" spc="-30" b="1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00" b="1">
                          <a:latin typeface="맑은 고딕"/>
                          <a:cs typeface="맑은 고딕"/>
                        </a:rPr>
                        <a:t>및</a:t>
                      </a:r>
                      <a:r>
                        <a:rPr dirty="0" sz="1000" spc="-35" b="1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00" b="1">
                          <a:latin typeface="맑은 고딕"/>
                          <a:cs typeface="맑은 고딕"/>
                        </a:rPr>
                        <a:t>배우자의</a:t>
                      </a:r>
                      <a:r>
                        <a:rPr dirty="0" sz="1000" spc="-15" b="1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00" b="1">
                          <a:latin typeface="맑은 고딕"/>
                          <a:cs typeface="맑은 고딕"/>
                        </a:rPr>
                        <a:t>(외)증조부모,</a:t>
                      </a:r>
                      <a:r>
                        <a:rPr dirty="0" sz="1000" spc="-10" b="1">
                          <a:latin typeface="맑은 고딕"/>
                          <a:cs typeface="맑은 고딕"/>
                        </a:rPr>
                        <a:t> (외)조부모</a:t>
                      </a:r>
                      <a:endParaRPr sz="1000">
                        <a:latin typeface="맑은 고딕"/>
                        <a:cs typeface="맑은 고딕"/>
                      </a:endParaRPr>
                    </a:p>
                  </a:txBody>
                  <a:tcPr marL="0" marR="0" marB="0" marT="971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dirty="0" sz="1000" spc="-25">
                          <a:latin typeface="맑은 고딕"/>
                          <a:cs typeface="맑은 고딕"/>
                        </a:rPr>
                        <a:t>5일</a:t>
                      </a:r>
                      <a:endParaRPr sz="1000">
                        <a:latin typeface="맑은 고딕"/>
                        <a:cs typeface="맑은 고딕"/>
                      </a:endParaRPr>
                    </a:p>
                  </a:txBody>
                  <a:tcPr marL="0" marR="0" marB="0" marT="971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9118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F5E7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2430" marR="384810" indent="252729">
                        <a:lnSpc>
                          <a:spcPct val="160000"/>
                        </a:lnSpc>
                        <a:spcBef>
                          <a:spcPts val="245"/>
                        </a:spcBef>
                      </a:pPr>
                      <a:r>
                        <a:rPr dirty="0" sz="1000" b="1">
                          <a:latin typeface="맑은 고딕"/>
                          <a:cs typeface="맑은 고딕"/>
                        </a:rPr>
                        <a:t>본인</a:t>
                      </a:r>
                      <a:r>
                        <a:rPr dirty="0" sz="1000" spc="-80" b="1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00" b="1">
                          <a:latin typeface="맑은 고딕"/>
                          <a:cs typeface="맑은 고딕"/>
                        </a:rPr>
                        <a:t>및</a:t>
                      </a:r>
                      <a:r>
                        <a:rPr dirty="0" sz="1000" spc="-75" b="1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00" spc="-20" b="1">
                          <a:latin typeface="맑은 고딕"/>
                          <a:cs typeface="맑은 고딕"/>
                        </a:rPr>
                        <a:t>배우자의</a:t>
                      </a:r>
                      <a:r>
                        <a:rPr dirty="0" sz="1000" spc="-55" b="1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00" spc="-20" b="1">
                          <a:latin typeface="맑은 고딕"/>
                          <a:cs typeface="맑은 고딕"/>
                        </a:rPr>
                        <a:t>형제자매와</a:t>
                      </a:r>
                      <a:r>
                        <a:rPr dirty="0" sz="1000" spc="-45" b="1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00" spc="-20" b="1">
                          <a:latin typeface="맑은 고딕"/>
                          <a:cs typeface="맑은 고딕"/>
                        </a:rPr>
                        <a:t>형제자매의</a:t>
                      </a:r>
                      <a:r>
                        <a:rPr dirty="0" sz="1000" spc="-40" b="1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00" spc="-20" b="1">
                          <a:latin typeface="맑은 고딕"/>
                          <a:cs typeface="맑은 고딕"/>
                        </a:rPr>
                        <a:t>배우자, </a:t>
                      </a:r>
                      <a:r>
                        <a:rPr dirty="0" sz="1000" b="1">
                          <a:latin typeface="맑은 고딕"/>
                          <a:cs typeface="맑은 고딕"/>
                        </a:rPr>
                        <a:t>본인</a:t>
                      </a:r>
                      <a:r>
                        <a:rPr dirty="0" sz="1000" spc="-35" b="1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00" b="1">
                          <a:latin typeface="맑은 고딕"/>
                          <a:cs typeface="맑은 고딕"/>
                        </a:rPr>
                        <a:t>및</a:t>
                      </a:r>
                      <a:r>
                        <a:rPr dirty="0" sz="1000" spc="-35" b="1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00" b="1">
                          <a:latin typeface="맑은 고딕"/>
                          <a:cs typeface="맑은 고딕"/>
                        </a:rPr>
                        <a:t>배우자</a:t>
                      </a:r>
                      <a:r>
                        <a:rPr dirty="0" sz="1000" spc="-20" b="1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00" b="1">
                          <a:latin typeface="맑은 고딕"/>
                          <a:cs typeface="맑은 고딕"/>
                        </a:rPr>
                        <a:t>부모의</a:t>
                      </a:r>
                      <a:r>
                        <a:rPr dirty="0" sz="1000" spc="-10" b="1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00" b="1">
                          <a:latin typeface="맑은 고딕"/>
                          <a:cs typeface="맑은 고딕"/>
                        </a:rPr>
                        <a:t>형제자매와</a:t>
                      </a:r>
                      <a:r>
                        <a:rPr dirty="0" sz="1000" spc="-10" b="1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00" b="1">
                          <a:latin typeface="맑은 고딕"/>
                          <a:cs typeface="맑은 고딕"/>
                        </a:rPr>
                        <a:t>그</a:t>
                      </a:r>
                      <a:r>
                        <a:rPr dirty="0" sz="1000" spc="-35" b="1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00" b="1">
                          <a:latin typeface="맑은 고딕"/>
                          <a:cs typeface="맑은 고딕"/>
                        </a:rPr>
                        <a:t>형제자매의</a:t>
                      </a:r>
                      <a:r>
                        <a:rPr dirty="0" sz="1000" spc="-5" b="1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00" spc="-25" b="1">
                          <a:latin typeface="맑은 고딕"/>
                          <a:cs typeface="맑은 고딕"/>
                        </a:rPr>
                        <a:t>배우자</a:t>
                      </a:r>
                      <a:endParaRPr sz="1000">
                        <a:latin typeface="맑은 고딕"/>
                        <a:cs typeface="맑은 고딕"/>
                      </a:endParaRPr>
                    </a:p>
                  </a:txBody>
                  <a:tcPr marL="0" marR="0" marB="0" marT="311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ctr" marL="3175">
                        <a:lnSpc>
                          <a:spcPct val="100000"/>
                        </a:lnSpc>
                      </a:pPr>
                      <a:r>
                        <a:rPr dirty="0" sz="1000" spc="-25">
                          <a:latin typeface="맑은 고딕"/>
                          <a:cs typeface="맑은 고딕"/>
                        </a:rPr>
                        <a:t>3일</a:t>
                      </a:r>
                      <a:endParaRPr sz="1000">
                        <a:latin typeface="맑은 고딕"/>
                        <a:cs typeface="맑은 고딕"/>
                      </a:endParaRPr>
                    </a:p>
                  </a:txBody>
                  <a:tcPr marL="0" marR="0" marB="0" marT="38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591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dirty="0" sz="1000" spc="-20" b="1">
                          <a:latin typeface="맑은 고딕"/>
                          <a:cs typeface="맑은 고딕"/>
                        </a:rPr>
                        <a:t>병사관계</a:t>
                      </a:r>
                      <a:endParaRPr sz="1000">
                        <a:latin typeface="맑은 고딕"/>
                        <a:cs typeface="맑은 고딕"/>
                      </a:endParaRPr>
                    </a:p>
                  </a:txBody>
                  <a:tcPr marL="0" marR="0" marB="0" marT="971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F5E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dirty="0" sz="1000" b="1">
                          <a:latin typeface="맑은 고딕"/>
                          <a:cs typeface="맑은 고딕"/>
                        </a:rPr>
                        <a:t>신체검사,</a:t>
                      </a:r>
                      <a:r>
                        <a:rPr dirty="0" sz="1000" spc="-40" b="1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00" b="1">
                          <a:latin typeface="맑은 고딕"/>
                          <a:cs typeface="맑은 고딕"/>
                        </a:rPr>
                        <a:t>예비군훈련</a:t>
                      </a:r>
                      <a:r>
                        <a:rPr dirty="0" sz="1000" spc="-25" b="1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00" spc="-50" b="1">
                          <a:latin typeface="맑은 고딕"/>
                          <a:cs typeface="맑은 고딕"/>
                        </a:rPr>
                        <a:t>등</a:t>
                      </a:r>
                      <a:endParaRPr sz="1000">
                        <a:latin typeface="맑은 고딕"/>
                        <a:cs typeface="맑은 고딕"/>
                      </a:endParaRPr>
                    </a:p>
                  </a:txBody>
                  <a:tcPr marL="0" marR="0" marB="0" marT="971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dirty="0" sz="1000" spc="-25">
                          <a:latin typeface="맑은 고딕"/>
                          <a:cs typeface="맑은 고딕"/>
                        </a:rPr>
                        <a:t>3일</a:t>
                      </a:r>
                      <a:endParaRPr sz="1000">
                        <a:latin typeface="맑은 고딕"/>
                        <a:cs typeface="맑은 고딕"/>
                      </a:endParaRPr>
                    </a:p>
                  </a:txBody>
                  <a:tcPr marL="0" marR="0" marB="0" marT="971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dirty="0" sz="1000" spc="-25" b="1">
                          <a:latin typeface="맑은 고딕"/>
                          <a:cs typeface="맑은 고딕"/>
                        </a:rPr>
                        <a:t>실습</a:t>
                      </a:r>
                      <a:endParaRPr sz="1000">
                        <a:latin typeface="맑은 고딕"/>
                        <a:cs typeface="맑은 고딕"/>
                      </a:endParaRPr>
                    </a:p>
                  </a:txBody>
                  <a:tcPr marL="0" marR="0" marB="0" marT="971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F5E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marL="4445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dirty="0" sz="1000" spc="-45" b="1">
                          <a:latin typeface="맑은 고딕"/>
                          <a:cs typeface="맑은 고딕"/>
                        </a:rPr>
                        <a:t>졸업여행,</a:t>
                      </a:r>
                      <a:r>
                        <a:rPr dirty="0" sz="1000" spc="-65" b="1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00" spc="-45" b="1">
                          <a:latin typeface="맑은 고딕"/>
                          <a:cs typeface="맑은 고딕"/>
                        </a:rPr>
                        <a:t>학술답사,</a:t>
                      </a:r>
                      <a:r>
                        <a:rPr dirty="0" sz="1000" spc="-55" b="1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00" spc="-40" b="1">
                          <a:latin typeface="맑은 고딕"/>
                          <a:cs typeface="맑은 고딕"/>
                        </a:rPr>
                        <a:t>견학,</a:t>
                      </a:r>
                      <a:r>
                        <a:rPr dirty="0" sz="1000" spc="-60" b="1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00" spc="-45" b="1">
                          <a:latin typeface="맑은 고딕"/>
                          <a:cs typeface="맑은 고딕"/>
                        </a:rPr>
                        <a:t>현장실습,</a:t>
                      </a:r>
                      <a:r>
                        <a:rPr dirty="0" sz="1000" spc="-55" b="1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00" spc="-45" b="1">
                          <a:latin typeface="맑은 고딕"/>
                          <a:cs typeface="맑은 고딕"/>
                        </a:rPr>
                        <a:t>교육실습,</a:t>
                      </a:r>
                      <a:r>
                        <a:rPr dirty="0" sz="1000" spc="-65" b="1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00" spc="-45" b="1">
                          <a:latin typeface="맑은 고딕"/>
                          <a:cs typeface="맑은 고딕"/>
                        </a:rPr>
                        <a:t>법정투표</a:t>
                      </a:r>
                      <a:r>
                        <a:rPr dirty="0" sz="1000" spc="-55" b="1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00" spc="-50" b="1">
                          <a:latin typeface="맑은 고딕"/>
                          <a:cs typeface="맑은 고딕"/>
                        </a:rPr>
                        <a:t>등</a:t>
                      </a:r>
                      <a:endParaRPr sz="1000">
                        <a:latin typeface="맑은 고딕"/>
                        <a:cs typeface="맑은 고딕"/>
                      </a:endParaRPr>
                    </a:p>
                  </a:txBody>
                  <a:tcPr marL="0" marR="0" marB="0" marT="971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dirty="0" sz="1000" spc="-20">
                          <a:latin typeface="맑은 고딕"/>
                          <a:cs typeface="맑은 고딕"/>
                        </a:rPr>
                        <a:t>실습기간</a:t>
                      </a:r>
                      <a:endParaRPr sz="1000">
                        <a:latin typeface="맑은 고딕"/>
                        <a:cs typeface="맑은 고딕"/>
                      </a:endParaRPr>
                    </a:p>
                  </a:txBody>
                  <a:tcPr marL="0" marR="0" marB="0" marT="971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71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r>
                        <a:rPr dirty="0" sz="1000" spc="-10" b="1">
                          <a:latin typeface="맑은 고딕"/>
                          <a:cs typeface="맑은 고딕"/>
                        </a:rPr>
                        <a:t>교·내외행사</a:t>
                      </a:r>
                      <a:endParaRPr sz="1000">
                        <a:latin typeface="맑은 고딕"/>
                        <a:cs typeface="맑은 고딕"/>
                      </a:endParaRPr>
                    </a:p>
                  </a:txBody>
                  <a:tcPr marL="0" marR="0" marB="0" marT="1181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F5E7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r>
                        <a:rPr dirty="0" sz="1000" spc="-20">
                          <a:latin typeface="맑은 고딕"/>
                          <a:cs typeface="맑은 고딕"/>
                        </a:rPr>
                        <a:t>행사기간</a:t>
                      </a:r>
                      <a:endParaRPr sz="1000">
                        <a:latin typeface="맑은 고딕"/>
                        <a:cs typeface="맑은 고딕"/>
                      </a:endParaRPr>
                    </a:p>
                  </a:txBody>
                  <a:tcPr marL="0" marR="0" marB="0" marT="1181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71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r>
                        <a:rPr dirty="0" sz="1000" spc="-10" b="1">
                          <a:latin typeface="맑은 고딕"/>
                          <a:cs typeface="맑은 고딕"/>
                        </a:rPr>
                        <a:t>체육특기자</a:t>
                      </a:r>
                      <a:endParaRPr sz="1000">
                        <a:latin typeface="맑은 고딕"/>
                        <a:cs typeface="맑은 고딕"/>
                      </a:endParaRPr>
                    </a:p>
                  </a:txBody>
                  <a:tcPr marL="0" marR="0" marB="0" marT="1181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F5E7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r>
                        <a:rPr dirty="0" sz="1000">
                          <a:latin typeface="맑은 고딕"/>
                          <a:cs typeface="맑은 고딕"/>
                        </a:rPr>
                        <a:t>학기당</a:t>
                      </a:r>
                      <a:r>
                        <a:rPr dirty="0" sz="1000" spc="-3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00" spc="-20">
                          <a:latin typeface="맑은 고딕"/>
                          <a:cs typeface="맑은 고딕"/>
                        </a:rPr>
                        <a:t>최대1/2</a:t>
                      </a:r>
                      <a:endParaRPr sz="1000">
                        <a:latin typeface="맑은 고딕"/>
                        <a:cs typeface="맑은 고딕"/>
                      </a:endParaRPr>
                    </a:p>
                  </a:txBody>
                  <a:tcPr marL="0" marR="0" marB="0" marT="1181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71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r>
                        <a:rPr dirty="0" sz="1000" spc="-20" b="1">
                          <a:latin typeface="맑은 고딕"/>
                          <a:cs typeface="맑은 고딕"/>
                        </a:rPr>
                        <a:t>채용시험</a:t>
                      </a:r>
                      <a:endParaRPr sz="1000">
                        <a:latin typeface="맑은 고딕"/>
                        <a:cs typeface="맑은 고딕"/>
                      </a:endParaRPr>
                    </a:p>
                  </a:txBody>
                  <a:tcPr marL="0" marR="0" marB="0" marT="1181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F5E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r>
                        <a:rPr dirty="0" sz="1000" spc="-20" b="1">
                          <a:latin typeface="맑은 고딕"/>
                          <a:cs typeface="맑은 고딕"/>
                        </a:rPr>
                        <a:t>졸업예정자만</a:t>
                      </a:r>
                      <a:r>
                        <a:rPr dirty="0" sz="1000" spc="-95" b="1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00" spc="-20" b="1">
                          <a:latin typeface="맑은 고딕"/>
                          <a:cs typeface="맑은 고딕"/>
                        </a:rPr>
                        <a:t>해당</a:t>
                      </a:r>
                      <a:r>
                        <a:rPr dirty="0" sz="1000" spc="-20" b="1">
                          <a:latin typeface="Calibri"/>
                          <a:cs typeface="Calibri"/>
                        </a:rPr>
                        <a:t>(</a:t>
                      </a:r>
                      <a:r>
                        <a:rPr dirty="0" sz="1000" spc="-20" b="1">
                          <a:latin typeface="맑은 고딕"/>
                          <a:cs typeface="맑은 고딕"/>
                        </a:rPr>
                        <a:t>학칙시행규칙</a:t>
                      </a:r>
                      <a:r>
                        <a:rPr dirty="0" sz="1000" spc="-100" b="1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00" b="1">
                          <a:latin typeface="맑은 고딕"/>
                          <a:cs typeface="맑은 고딕"/>
                        </a:rPr>
                        <a:t>제</a:t>
                      </a:r>
                      <a:r>
                        <a:rPr dirty="0" sz="1000" b="1">
                          <a:latin typeface="Calibri"/>
                          <a:cs typeface="Calibri"/>
                        </a:rPr>
                        <a:t>12</a:t>
                      </a:r>
                      <a:r>
                        <a:rPr dirty="0" sz="1000" b="1">
                          <a:latin typeface="맑은 고딕"/>
                          <a:cs typeface="맑은 고딕"/>
                        </a:rPr>
                        <a:t>조</a:t>
                      </a:r>
                      <a:r>
                        <a:rPr dirty="0" sz="1000" b="1">
                          <a:latin typeface="Calibri"/>
                          <a:cs typeface="Calibri"/>
                        </a:rPr>
                        <a:t>(</a:t>
                      </a:r>
                      <a:r>
                        <a:rPr dirty="0" sz="1000" b="1">
                          <a:latin typeface="맑은 고딕"/>
                          <a:cs typeface="맑은 고딕"/>
                        </a:rPr>
                        <a:t>공결</a:t>
                      </a:r>
                      <a:r>
                        <a:rPr dirty="0" sz="1000" b="1">
                          <a:latin typeface="Calibri"/>
                          <a:cs typeface="Calibri"/>
                        </a:rPr>
                        <a:t>)</a:t>
                      </a:r>
                      <a:r>
                        <a:rPr dirty="0" sz="1000" spc="4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25" b="1">
                          <a:latin typeface="Calibri"/>
                          <a:cs typeface="Calibri"/>
                        </a:rPr>
                        <a:t>6</a:t>
                      </a:r>
                      <a:r>
                        <a:rPr dirty="0" sz="1000" spc="-25" b="1">
                          <a:latin typeface="맑은 고딕"/>
                          <a:cs typeface="맑은 고딕"/>
                        </a:rPr>
                        <a:t>항</a:t>
                      </a:r>
                      <a:r>
                        <a:rPr dirty="0" sz="1000" spc="-25" b="1">
                          <a:latin typeface="Calibri"/>
                          <a:cs typeface="Calibri"/>
                        </a:rPr>
                        <a:t>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181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r>
                        <a:rPr dirty="0" sz="1000" spc="-20">
                          <a:latin typeface="맑은 고딕"/>
                          <a:cs typeface="맑은 고딕"/>
                        </a:rPr>
                        <a:t>응시기간</a:t>
                      </a:r>
                      <a:endParaRPr sz="1000">
                        <a:latin typeface="맑은 고딕"/>
                        <a:cs typeface="맑은 고딕"/>
                      </a:endParaRPr>
                    </a:p>
                  </a:txBody>
                  <a:tcPr marL="0" marR="0" marB="0" marT="1181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591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r>
                        <a:rPr dirty="0" sz="1000" spc="-25" b="1">
                          <a:latin typeface="맑은 고딕"/>
                          <a:cs typeface="맑은 고딕"/>
                        </a:rPr>
                        <a:t>병결</a:t>
                      </a:r>
                      <a:endParaRPr sz="1000">
                        <a:latin typeface="맑은 고딕"/>
                        <a:cs typeface="맑은 고딕"/>
                      </a:endParaRPr>
                    </a:p>
                  </a:txBody>
                  <a:tcPr marL="0" marR="0" marB="0" marT="977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F5E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r>
                        <a:rPr dirty="0" sz="1000" spc="-25" b="1">
                          <a:latin typeface="맑은 고딕"/>
                          <a:cs typeface="맑은 고딕"/>
                        </a:rPr>
                        <a:t>수술,</a:t>
                      </a:r>
                      <a:r>
                        <a:rPr dirty="0" sz="1000" spc="-55" b="1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00" spc="-30" b="1">
                          <a:latin typeface="맑은 고딕"/>
                          <a:cs typeface="맑은 고딕"/>
                        </a:rPr>
                        <a:t>중병으로</a:t>
                      </a:r>
                      <a:r>
                        <a:rPr dirty="0" sz="1000" spc="-60" b="1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00" spc="-30" b="1">
                          <a:latin typeface="맑은 고딕"/>
                          <a:cs typeface="맑은 고딕"/>
                        </a:rPr>
                        <a:t>입원</a:t>
                      </a:r>
                      <a:r>
                        <a:rPr dirty="0" sz="1000" spc="-55" b="1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00" spc="-30" b="1">
                          <a:latin typeface="맑은 고딕"/>
                          <a:cs typeface="맑은 고딕"/>
                        </a:rPr>
                        <a:t>또는</a:t>
                      </a:r>
                      <a:r>
                        <a:rPr dirty="0" sz="1000" spc="-55" b="1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00" spc="-25" b="1">
                          <a:latin typeface="맑은 고딕"/>
                          <a:cs typeface="맑은 고딕"/>
                        </a:rPr>
                        <a:t>전염성</a:t>
                      </a:r>
                      <a:r>
                        <a:rPr dirty="0" sz="1000" spc="-45" b="1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00" spc="-35" b="1">
                          <a:latin typeface="맑은 고딕"/>
                          <a:cs typeface="맑은 고딕"/>
                        </a:rPr>
                        <a:t>질병에</a:t>
                      </a:r>
                      <a:r>
                        <a:rPr dirty="0" sz="1000" spc="-55" b="1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00" spc="-30" b="1">
                          <a:latin typeface="맑은 고딕"/>
                          <a:cs typeface="맑은 고딕"/>
                        </a:rPr>
                        <a:t>의해</a:t>
                      </a:r>
                      <a:r>
                        <a:rPr dirty="0" sz="1000" spc="-55" b="1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00" spc="-25" b="1">
                          <a:latin typeface="맑은 고딕"/>
                          <a:cs typeface="맑은 고딕"/>
                        </a:rPr>
                        <a:t>격리</a:t>
                      </a:r>
                      <a:endParaRPr sz="1000">
                        <a:latin typeface="맑은 고딕"/>
                        <a:cs typeface="맑은 고딕"/>
                      </a:endParaRPr>
                    </a:p>
                  </a:txBody>
                  <a:tcPr marL="0" marR="0" marB="0" marT="977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r>
                        <a:rPr dirty="0" sz="1000" spc="-35">
                          <a:latin typeface="맑은 고딕"/>
                          <a:cs typeface="맑은 고딕"/>
                        </a:rPr>
                        <a:t>학기당</a:t>
                      </a:r>
                      <a:r>
                        <a:rPr dirty="0" sz="1000" spc="-4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00" spc="-30">
                          <a:latin typeface="맑은 고딕"/>
                          <a:cs typeface="맑은 고딕"/>
                        </a:rPr>
                        <a:t>최대</a:t>
                      </a:r>
                      <a:r>
                        <a:rPr dirty="0" sz="1000" spc="-4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00" spc="-35">
                          <a:latin typeface="맑은 고딕"/>
                          <a:cs typeface="맑은 고딕"/>
                        </a:rPr>
                        <a:t>2주</a:t>
                      </a:r>
                      <a:endParaRPr sz="1000">
                        <a:latin typeface="맑은 고딕"/>
                        <a:cs typeface="맑은 고딕"/>
                      </a:endParaRPr>
                    </a:p>
                  </a:txBody>
                  <a:tcPr marL="0" marR="0" marB="0" marT="9779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911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spc="-20" b="1">
                          <a:latin typeface="맑은 고딕"/>
                          <a:cs typeface="맑은 고딕"/>
                        </a:rPr>
                        <a:t>생리공결</a:t>
                      </a:r>
                      <a:endParaRPr sz="1000">
                        <a:latin typeface="맑은 고딕"/>
                        <a:cs typeface="맑은 고딕"/>
                      </a:endParaRPr>
                    </a:p>
                  </a:txBody>
                  <a:tcPr marL="0" marR="0" marB="0" marT="44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F5E7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r>
                        <a:rPr dirty="0" sz="1000" spc="-25">
                          <a:latin typeface="맑은 고딕"/>
                          <a:cs typeface="맑은 고딕"/>
                        </a:rPr>
                        <a:t>1일,</a:t>
                      </a:r>
                      <a:r>
                        <a:rPr dirty="0" sz="1000" spc="-6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00" spc="-30">
                          <a:latin typeface="맑은 고딕"/>
                          <a:cs typeface="맑은 고딕"/>
                        </a:rPr>
                        <a:t>학기당</a:t>
                      </a:r>
                      <a:r>
                        <a:rPr dirty="0" sz="1000" spc="-7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00" spc="-35">
                          <a:latin typeface="맑은 고딕"/>
                          <a:cs typeface="맑은 고딕"/>
                        </a:rPr>
                        <a:t>3회</a:t>
                      </a:r>
                      <a:endParaRPr sz="1000">
                        <a:latin typeface="맑은 고딕"/>
                        <a:cs typeface="맑은 고딕"/>
                      </a:endParaRPr>
                    </a:p>
                    <a:p>
                      <a:pPr algn="ctr" marL="4445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dirty="0" sz="1000" spc="-30">
                          <a:latin typeface="맑은 고딕"/>
                          <a:cs typeface="맑은 고딕"/>
                        </a:rPr>
                        <a:t>(20일</a:t>
                      </a:r>
                      <a:r>
                        <a:rPr dirty="0" sz="1000" spc="-6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000" spc="-25">
                          <a:latin typeface="맑은 고딕"/>
                          <a:cs typeface="맑은 고딕"/>
                        </a:rPr>
                        <a:t>간격)</a:t>
                      </a:r>
                      <a:endParaRPr sz="1000">
                        <a:latin typeface="맑은 고딕"/>
                        <a:cs typeface="맑은 고딕"/>
                      </a:endParaRPr>
                    </a:p>
                  </a:txBody>
                  <a:tcPr marL="0" marR="0" marB="0" marT="12318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70">
                <a:latin typeface="Cambria"/>
                <a:cs typeface="Cambria"/>
              </a:rPr>
              <a:t>2.</a:t>
            </a:r>
            <a:r>
              <a:rPr dirty="0" spc="-190">
                <a:latin typeface="Cambria"/>
                <a:cs typeface="Cambria"/>
              </a:rPr>
              <a:t> </a:t>
            </a:r>
            <a:r>
              <a:rPr dirty="0" spc="-114"/>
              <a:t>공결신청</a:t>
            </a:r>
            <a:r>
              <a:rPr dirty="0" spc="-625"/>
              <a:t> </a:t>
            </a:r>
            <a:r>
              <a:rPr dirty="0" spc="-90"/>
              <a:t>변경</a:t>
            </a:r>
            <a:r>
              <a:rPr dirty="0" spc="-630"/>
              <a:t> </a:t>
            </a:r>
            <a:r>
              <a:rPr dirty="0" spc="-35"/>
              <a:t>내용</a:t>
            </a:r>
          </a:p>
        </p:txBody>
      </p:sp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89535">
              <a:lnSpc>
                <a:spcPts val="1614"/>
              </a:lnSpc>
            </a:pPr>
            <a:fld id="{81D60167-4931-47E6-BA6A-407CBD079E47}" type="slidenum">
              <a:rPr dirty="0" spc="-5"/>
              <a:t>3</a:t>
            </a:fld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969772" y="1266952"/>
          <a:ext cx="7204709" cy="40747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90015"/>
                <a:gridCol w="2689225"/>
                <a:gridCol w="3122294"/>
              </a:tblGrid>
              <a:tr h="3365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dirty="0" sz="1400" spc="-25" b="1">
                          <a:latin typeface="맑은 고딕"/>
                          <a:cs typeface="맑은 고딕"/>
                        </a:rPr>
                        <a:t>구분</a:t>
                      </a:r>
                      <a:endParaRPr sz="1400">
                        <a:latin typeface="맑은 고딕"/>
                        <a:cs typeface="맑은 고딕"/>
                      </a:endParaRPr>
                    </a:p>
                  </a:txBody>
                  <a:tcPr marL="0" marR="0" marB="0" marT="958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dirty="0" sz="1400" spc="-25" b="1">
                          <a:latin typeface="맑은 고딕"/>
                          <a:cs typeface="맑은 고딕"/>
                        </a:rPr>
                        <a:t>변경전</a:t>
                      </a:r>
                      <a:endParaRPr sz="1400">
                        <a:latin typeface="맑은 고딕"/>
                        <a:cs typeface="맑은 고딕"/>
                      </a:endParaRPr>
                    </a:p>
                  </a:txBody>
                  <a:tcPr marL="0" marR="0" marB="0" marT="958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dirty="0" sz="1400" spc="-25" b="1">
                          <a:latin typeface="맑은 고딕"/>
                          <a:cs typeface="맑은 고딕"/>
                        </a:rPr>
                        <a:t>변경후</a:t>
                      </a:r>
                      <a:endParaRPr sz="1400">
                        <a:latin typeface="맑은 고딕"/>
                        <a:cs typeface="맑은 고딕"/>
                      </a:endParaRPr>
                    </a:p>
                  </a:txBody>
                  <a:tcPr marL="0" marR="0" marB="0" marT="958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  <a:tr h="1360805">
                <a:tc>
                  <a:txBody>
                    <a:bodyPr/>
                    <a:lstStyle/>
                    <a:p>
                      <a:pPr algn="ctr" marL="338455" marR="330200" indent="-1905">
                        <a:lnSpc>
                          <a:spcPts val="2690"/>
                        </a:lnSpc>
                      </a:pPr>
                      <a:r>
                        <a:rPr dirty="0" sz="1400" spc="-25" b="1">
                          <a:latin typeface="맑은 고딕"/>
                          <a:cs typeface="맑은 고딕"/>
                        </a:rPr>
                        <a:t>애경사 </a:t>
                      </a:r>
                      <a:r>
                        <a:rPr dirty="0" sz="1400" spc="-20" b="1">
                          <a:latin typeface="맑은 고딕"/>
                          <a:cs typeface="맑은 고딕"/>
                        </a:rPr>
                        <a:t>병사관계 채용시험 </a:t>
                      </a:r>
                      <a:r>
                        <a:rPr dirty="0" sz="1400" spc="-25" b="1">
                          <a:latin typeface="맑은 고딕"/>
                          <a:cs typeface="맑은 고딕"/>
                        </a:rPr>
                        <a:t>병결</a:t>
                      </a:r>
                      <a:endParaRPr sz="1400">
                        <a:latin typeface="맑은 고딕"/>
                        <a:cs typeface="맑은 고딕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F5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  <a:p>
                      <a:pPr marL="779780" marR="683895" indent="-90170">
                        <a:lnSpc>
                          <a:spcPct val="160000"/>
                        </a:lnSpc>
                      </a:pPr>
                      <a:r>
                        <a:rPr dirty="0" sz="1400">
                          <a:latin typeface="맑은 고딕"/>
                          <a:cs typeface="맑은 고딕"/>
                        </a:rPr>
                        <a:t>공결신청</a:t>
                      </a:r>
                      <a:r>
                        <a:rPr dirty="0" sz="140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400" spc="-25">
                          <a:latin typeface="맑은 고딕"/>
                          <a:cs typeface="맑은 고딕"/>
                        </a:rPr>
                        <a:t>서류를 </a:t>
                      </a:r>
                      <a:r>
                        <a:rPr dirty="0" sz="1400">
                          <a:latin typeface="맑은 고딕"/>
                          <a:cs typeface="맑은 고딕"/>
                        </a:rPr>
                        <a:t>교학과로</a:t>
                      </a:r>
                      <a:r>
                        <a:rPr dirty="0" sz="1400" spc="-3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400" spc="-25">
                          <a:latin typeface="맑은 고딕"/>
                          <a:cs typeface="맑은 고딕"/>
                        </a:rPr>
                        <a:t>제출</a:t>
                      </a:r>
                      <a:endParaRPr sz="1400">
                        <a:latin typeface="맑은 고딕"/>
                        <a:cs typeface="맑은 고딕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  <a:p>
                      <a:pPr marL="641985" marR="630555" indent="234315">
                        <a:lnSpc>
                          <a:spcPct val="160000"/>
                        </a:lnSpc>
                      </a:pPr>
                      <a:r>
                        <a:rPr dirty="0" u="sng" sz="1400" b="1">
                          <a:solidFill>
                            <a:srgbClr val="FF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맑은 고딕"/>
                          <a:cs typeface="맑은 고딕"/>
                        </a:rPr>
                        <a:t>학생</a:t>
                      </a:r>
                      <a:r>
                        <a:rPr dirty="0" u="sng" sz="1400" spc="-15" b="1">
                          <a:solidFill>
                            <a:srgbClr val="FF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u="sng" sz="1400" b="1">
                          <a:solidFill>
                            <a:srgbClr val="FF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맑은 고딕"/>
                          <a:cs typeface="맑은 고딕"/>
                        </a:rPr>
                        <a:t>본인이</a:t>
                      </a:r>
                      <a:r>
                        <a:rPr dirty="0" u="sng" sz="1400" spc="-15" b="1">
                          <a:solidFill>
                            <a:srgbClr val="FF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u="sng" sz="1400" spc="-35" b="1">
                          <a:solidFill>
                            <a:srgbClr val="FF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맑은 고딕"/>
                          <a:cs typeface="맑은 고딕"/>
                        </a:rPr>
                        <a:t>직접</a:t>
                      </a:r>
                      <a:r>
                        <a:rPr dirty="0" sz="1400" spc="-35" b="1">
                          <a:solidFill>
                            <a:srgbClr val="FF0000"/>
                          </a:solidFill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u="sng" sz="1400" b="1">
                          <a:solidFill>
                            <a:srgbClr val="FF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맑은 고딕"/>
                          <a:cs typeface="맑은 고딕"/>
                        </a:rPr>
                        <a:t>웹정보서비스에서</a:t>
                      </a:r>
                      <a:r>
                        <a:rPr dirty="0" u="sng" sz="1400" spc="-35" b="1">
                          <a:solidFill>
                            <a:srgbClr val="FF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u="sng" sz="1400" spc="-25" b="1">
                          <a:solidFill>
                            <a:srgbClr val="FF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맑은 고딕"/>
                          <a:cs typeface="맑은 고딕"/>
                        </a:rPr>
                        <a:t>신청</a:t>
                      </a:r>
                      <a:endParaRPr sz="1400">
                        <a:latin typeface="맑은 고딕"/>
                        <a:cs typeface="맑은 고딕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dirty="0" sz="1400" spc="-20" b="1">
                          <a:latin typeface="맑은 고딕"/>
                          <a:cs typeface="맑은 고딕"/>
                        </a:rPr>
                        <a:t>생리공결</a:t>
                      </a:r>
                      <a:endParaRPr sz="1400">
                        <a:latin typeface="맑은 고딕"/>
                        <a:cs typeface="맑은 고딕"/>
                      </a:endParaRPr>
                    </a:p>
                  </a:txBody>
                  <a:tcPr marL="0" marR="0" marB="0" marT="9652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F5E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dirty="0" u="sng" sz="1400" b="1">
                          <a:solidFill>
                            <a:srgbClr val="0000F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맑은 고딕"/>
                          <a:cs typeface="맑은 고딕"/>
                        </a:rPr>
                        <a:t>기존과</a:t>
                      </a:r>
                      <a:r>
                        <a:rPr dirty="0" u="sng" sz="1400" spc="-15" b="1">
                          <a:solidFill>
                            <a:srgbClr val="0000F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u="sng" sz="1400" spc="-10" b="1">
                          <a:solidFill>
                            <a:srgbClr val="0000F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맑은 고딕"/>
                          <a:cs typeface="맑은 고딕"/>
                        </a:rPr>
                        <a:t>동일</a:t>
                      </a:r>
                      <a:r>
                        <a:rPr dirty="0" sz="1400" spc="-10">
                          <a:solidFill>
                            <a:srgbClr val="0000FF"/>
                          </a:solidFill>
                          <a:latin typeface="맑은 고딕"/>
                          <a:cs typeface="맑은 고딕"/>
                        </a:rPr>
                        <a:t>:</a:t>
                      </a:r>
                      <a:r>
                        <a:rPr dirty="0" sz="1400" spc="-190">
                          <a:solidFill>
                            <a:srgbClr val="0000FF"/>
                          </a:solidFill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400">
                          <a:latin typeface="맑은 고딕"/>
                          <a:cs typeface="맑은 고딕"/>
                        </a:rPr>
                        <a:t>학생</a:t>
                      </a:r>
                      <a:r>
                        <a:rPr dirty="0" sz="140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400">
                          <a:latin typeface="맑은 고딕"/>
                          <a:cs typeface="맑은 고딕"/>
                        </a:rPr>
                        <a:t>본인이</a:t>
                      </a:r>
                      <a:r>
                        <a:rPr dirty="0" sz="1400" spc="-1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400" spc="-25">
                          <a:latin typeface="맑은 고딕"/>
                          <a:cs typeface="맑은 고딕"/>
                        </a:rPr>
                        <a:t>신청</a:t>
                      </a:r>
                      <a:endParaRPr sz="1400">
                        <a:latin typeface="맑은 고딕"/>
                        <a:cs typeface="맑은 고딕"/>
                      </a:endParaRPr>
                    </a:p>
                  </a:txBody>
                  <a:tcPr marL="0" marR="0" marB="0" marT="9652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360805">
                <a:tc>
                  <a:txBody>
                    <a:bodyPr/>
                    <a:lstStyle/>
                    <a:p>
                      <a:pPr algn="ctr" marL="95885" marR="87630" indent="-635">
                        <a:lnSpc>
                          <a:spcPts val="2690"/>
                        </a:lnSpc>
                      </a:pPr>
                      <a:r>
                        <a:rPr dirty="0" sz="1400" spc="-20" b="1">
                          <a:latin typeface="맑은 고딕"/>
                          <a:cs typeface="맑은 고딕"/>
                        </a:rPr>
                        <a:t>졸업여행 </a:t>
                      </a:r>
                      <a:r>
                        <a:rPr dirty="0" sz="1400" spc="-10" b="1">
                          <a:latin typeface="맑은 고딕"/>
                          <a:cs typeface="맑은 고딕"/>
                        </a:rPr>
                        <a:t>현장답사(실습) 체육특기자 대외행사참여</a:t>
                      </a:r>
                      <a:endParaRPr sz="1400">
                        <a:latin typeface="맑은 고딕"/>
                        <a:cs typeface="맑은 고딕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F5E7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 marL="5715">
                        <a:lnSpc>
                          <a:spcPct val="100000"/>
                        </a:lnSpc>
                        <a:spcBef>
                          <a:spcPts val="1380"/>
                        </a:spcBef>
                      </a:pPr>
                      <a:r>
                        <a:rPr dirty="0" u="sng" sz="1400" spc="-10" b="1">
                          <a:solidFill>
                            <a:srgbClr val="0000F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맑은 고딕"/>
                          <a:cs typeface="맑은 고딕"/>
                        </a:rPr>
                        <a:t>기존과</a:t>
                      </a:r>
                      <a:r>
                        <a:rPr dirty="0" u="sng" sz="1400" spc="-110" b="1">
                          <a:solidFill>
                            <a:srgbClr val="0000F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u="sng" sz="1400" spc="-25" b="1">
                          <a:solidFill>
                            <a:srgbClr val="0000F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맑은 고딕"/>
                          <a:cs typeface="맑은 고딕"/>
                        </a:rPr>
                        <a:t>동일:</a:t>
                      </a:r>
                      <a:endParaRPr sz="1400">
                        <a:latin typeface="맑은 고딕"/>
                        <a:cs typeface="맑은 고딕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dirty="0" sz="1400" spc="-25">
                          <a:latin typeface="맑은 고딕"/>
                          <a:cs typeface="맑은 고딕"/>
                        </a:rPr>
                        <a:t>소속대학</a:t>
                      </a:r>
                      <a:r>
                        <a:rPr dirty="0" sz="1400" spc="-9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400" spc="-20">
                          <a:latin typeface="맑은 고딕"/>
                          <a:cs typeface="맑은 고딕"/>
                        </a:rPr>
                        <a:t>교학과</a:t>
                      </a:r>
                      <a:r>
                        <a:rPr dirty="0" sz="1400" spc="-10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400">
                          <a:latin typeface="맑은 고딕"/>
                          <a:cs typeface="맑은 고딕"/>
                        </a:rPr>
                        <a:t>또는</a:t>
                      </a:r>
                      <a:r>
                        <a:rPr dirty="0" sz="1400" spc="-9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400">
                          <a:latin typeface="맑은 고딕"/>
                          <a:cs typeface="맑은 고딕"/>
                        </a:rPr>
                        <a:t>관련</a:t>
                      </a:r>
                      <a:r>
                        <a:rPr dirty="0" sz="1400" spc="-10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400" spc="-30">
                          <a:latin typeface="맑은 고딕"/>
                          <a:cs typeface="맑은 고딕"/>
                        </a:rPr>
                        <a:t>행정부서에서</a:t>
                      </a:r>
                      <a:r>
                        <a:rPr dirty="0" sz="1400" spc="-9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400" spc="-30">
                          <a:latin typeface="맑은 고딕"/>
                          <a:cs typeface="맑은 고딕"/>
                        </a:rPr>
                        <a:t>학사지원과로</a:t>
                      </a:r>
                      <a:r>
                        <a:rPr dirty="0" sz="1400" spc="-7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400">
                          <a:latin typeface="맑은 고딕"/>
                          <a:cs typeface="맑은 고딕"/>
                        </a:rPr>
                        <a:t>명단</a:t>
                      </a:r>
                      <a:r>
                        <a:rPr dirty="0" sz="1400" spc="-10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400" spc="-25">
                          <a:latin typeface="맑은 고딕"/>
                          <a:cs typeface="맑은 고딕"/>
                        </a:rPr>
                        <a:t>제출</a:t>
                      </a:r>
                      <a:endParaRPr sz="1400">
                        <a:latin typeface="맑은 고딕"/>
                        <a:cs typeface="맑은 고딕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800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400" spc="-20">
                          <a:latin typeface="맑은 고딕"/>
                          <a:cs typeface="맑은 고딕"/>
                        </a:rPr>
                        <a:t>공결일수</a:t>
                      </a:r>
                      <a:endParaRPr sz="1400">
                        <a:latin typeface="맑은 고딕"/>
                        <a:cs typeface="맑은 고딕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F5E7"/>
                    </a:solidFill>
                  </a:tcPr>
                </a:tc>
                <a:tc>
                  <a:txBody>
                    <a:bodyPr/>
                    <a:lstStyle/>
                    <a:p>
                      <a:pPr marL="107950" marR="100965" indent="464820">
                        <a:lnSpc>
                          <a:spcPts val="2690"/>
                        </a:lnSpc>
                      </a:pPr>
                      <a:r>
                        <a:rPr dirty="0" sz="1400">
                          <a:latin typeface="맑은 고딕"/>
                          <a:cs typeface="맑은 고딕"/>
                        </a:rPr>
                        <a:t>주말</a:t>
                      </a:r>
                      <a:r>
                        <a:rPr dirty="0" sz="1400" spc="-19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400">
                          <a:latin typeface="맑은 고딕"/>
                          <a:cs typeface="맑은 고딕"/>
                        </a:rPr>
                        <a:t>및</a:t>
                      </a:r>
                      <a:r>
                        <a:rPr dirty="0" sz="1400" spc="-18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400">
                          <a:latin typeface="맑은 고딕"/>
                          <a:cs typeface="맑은 고딕"/>
                        </a:rPr>
                        <a:t>공휴일</a:t>
                      </a:r>
                      <a:r>
                        <a:rPr dirty="0" sz="1400" spc="-19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400" spc="-25">
                          <a:latin typeface="맑은 고딕"/>
                          <a:cs typeface="맑은 고딕"/>
                        </a:rPr>
                        <a:t>포함 </a:t>
                      </a:r>
                      <a:r>
                        <a:rPr dirty="0" sz="1400">
                          <a:latin typeface="맑은 고딕"/>
                          <a:cs typeface="맑은 고딕"/>
                        </a:rPr>
                        <a:t>인터넷강의일</a:t>
                      </a:r>
                      <a:r>
                        <a:rPr dirty="0" sz="1400" spc="10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400">
                          <a:latin typeface="맑은 고딕"/>
                          <a:cs typeface="맑은 고딕"/>
                        </a:rPr>
                        <a:t>및</a:t>
                      </a:r>
                      <a:r>
                        <a:rPr dirty="0" sz="1400" spc="-18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400">
                          <a:latin typeface="맑은 고딕"/>
                          <a:cs typeface="맑은 고딕"/>
                        </a:rPr>
                        <a:t>공강일</a:t>
                      </a:r>
                      <a:r>
                        <a:rPr dirty="0" sz="1400" spc="-195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400" spc="-25">
                          <a:latin typeface="맑은 고딕"/>
                          <a:cs typeface="맑은 고딕"/>
                        </a:rPr>
                        <a:t>미포함</a:t>
                      </a:r>
                      <a:endParaRPr sz="1400">
                        <a:latin typeface="맑은 고딕"/>
                        <a:cs typeface="맑은 고딕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u="sng" sz="1400" b="1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맑은 고딕"/>
                          <a:cs typeface="맑은 고딕"/>
                        </a:rPr>
                        <a:t>주말</a:t>
                      </a:r>
                      <a:r>
                        <a:rPr dirty="0" u="sng" sz="1400" spc="-195" b="1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u="sng" sz="1400" b="1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맑은 고딕"/>
                          <a:cs typeface="맑은 고딕"/>
                        </a:rPr>
                        <a:t>및</a:t>
                      </a:r>
                      <a:r>
                        <a:rPr dirty="0" u="sng" sz="1400" spc="-185" b="1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u="sng" sz="1400" b="1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맑은 고딕"/>
                          <a:cs typeface="맑은 고딕"/>
                        </a:rPr>
                        <a:t>공휴일</a:t>
                      </a:r>
                      <a:r>
                        <a:rPr dirty="0" u="sng" sz="1400" spc="-195" b="1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u="sng" sz="1400" spc="-25" b="1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맑은 고딕"/>
                          <a:cs typeface="맑은 고딕"/>
                        </a:rPr>
                        <a:t>제외</a:t>
                      </a:r>
                      <a:endParaRPr sz="1400">
                        <a:latin typeface="맑은 고딕"/>
                        <a:cs typeface="맑은 고딕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dirty="0" u="sng" sz="1400" b="1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맑은 고딕"/>
                          <a:cs typeface="맑은 고딕"/>
                        </a:rPr>
                        <a:t>인터넷강의일</a:t>
                      </a:r>
                      <a:r>
                        <a:rPr dirty="0" u="sng" sz="1400" spc="-215" b="1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u="sng" sz="1400" b="1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맑은 고딕"/>
                          <a:cs typeface="맑은 고딕"/>
                        </a:rPr>
                        <a:t>및</a:t>
                      </a:r>
                      <a:r>
                        <a:rPr dirty="0" u="sng" sz="1400" spc="-180" b="1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u="sng" sz="1400" spc="-10" b="1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맑은 고딕"/>
                          <a:cs typeface="맑은 고딕"/>
                        </a:rPr>
                        <a:t>공강일</a:t>
                      </a:r>
                      <a:r>
                        <a:rPr dirty="0" u="sng" sz="1400" spc="-185" b="1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u="sng" sz="1400" spc="-25" b="1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맑은 고딕"/>
                          <a:cs typeface="맑은 고딕"/>
                        </a:rPr>
                        <a:t>포함</a:t>
                      </a:r>
                      <a:endParaRPr sz="1400">
                        <a:latin typeface="맑은 고딕"/>
                        <a:cs typeface="맑은 고딕"/>
                      </a:endParaRPr>
                    </a:p>
                  </a:txBody>
                  <a:tcPr marL="0" marR="0" marB="0" marT="412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47724" y="1314450"/>
            <a:ext cx="102679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69265" algn="l"/>
              </a:tabLst>
            </a:pPr>
            <a:r>
              <a:rPr dirty="0" sz="1200" spc="-50">
                <a:solidFill>
                  <a:srgbClr val="2E2B1F"/>
                </a:solidFill>
                <a:latin typeface="맑은 고딕"/>
                <a:cs typeface="맑은 고딕"/>
              </a:rPr>
              <a:t>①</a:t>
            </a:r>
            <a:r>
              <a:rPr dirty="0" sz="1200">
                <a:solidFill>
                  <a:srgbClr val="2E2B1F"/>
                </a:solidFill>
                <a:latin typeface="맑은 고딕"/>
                <a:cs typeface="맑은 고딕"/>
              </a:rPr>
              <a:t>	애경사</a:t>
            </a:r>
            <a:r>
              <a:rPr dirty="0" sz="1200" spc="-5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1200" spc="-50">
                <a:solidFill>
                  <a:srgbClr val="2E2B1F"/>
                </a:solidFill>
                <a:latin typeface="맑은 고딕"/>
                <a:cs typeface="맑은 고딕"/>
              </a:rPr>
              <a:t>:</a:t>
            </a:r>
            <a:endParaRPr sz="1200">
              <a:latin typeface="맑은 고딕"/>
              <a:cs typeface="맑은 고딕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947724" y="3015454"/>
            <a:ext cx="6871334" cy="2879090"/>
          </a:xfrm>
          <a:prstGeom prst="rect">
            <a:avLst/>
          </a:prstGeom>
        </p:spPr>
        <p:txBody>
          <a:bodyPr wrap="square" lIns="0" tIns="12001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44"/>
              </a:spcBef>
              <a:tabLst>
                <a:tab pos="469265" algn="l"/>
              </a:tabLst>
            </a:pPr>
            <a:r>
              <a:rPr dirty="0" sz="1200" spc="-50">
                <a:solidFill>
                  <a:srgbClr val="2E2B1F"/>
                </a:solidFill>
                <a:latin typeface="맑은 고딕"/>
                <a:cs typeface="맑은 고딕"/>
              </a:rPr>
              <a:t>②</a:t>
            </a:r>
            <a:r>
              <a:rPr dirty="0" sz="1200">
                <a:solidFill>
                  <a:srgbClr val="2E2B1F"/>
                </a:solidFill>
                <a:latin typeface="맑은 고딕"/>
                <a:cs typeface="맑은 고딕"/>
              </a:rPr>
              <a:t>	병사관계</a:t>
            </a:r>
            <a:r>
              <a:rPr dirty="0" sz="1200" spc="-55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1600">
                <a:solidFill>
                  <a:srgbClr val="2E2B1F"/>
                </a:solidFill>
                <a:latin typeface="Calibri"/>
                <a:cs typeface="Calibri"/>
              </a:rPr>
              <a:t>:</a:t>
            </a:r>
            <a:r>
              <a:rPr dirty="0" sz="1600" spc="15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dirty="0" u="sng" sz="1200" b="1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latin typeface="맑은 고딕"/>
                <a:cs typeface="맑은 고딕"/>
              </a:rPr>
              <a:t>예비군</a:t>
            </a:r>
            <a:r>
              <a:rPr dirty="0" u="sng" sz="1200" spc="-135" b="1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latin typeface="맑은 고딕"/>
                <a:cs typeface="맑은 고딕"/>
              </a:rPr>
              <a:t> </a:t>
            </a:r>
            <a:r>
              <a:rPr dirty="0" u="sng" sz="1200" b="1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latin typeface="맑은 고딕"/>
                <a:cs typeface="맑은 고딕"/>
              </a:rPr>
              <a:t>훈련</a:t>
            </a:r>
            <a:r>
              <a:rPr dirty="0" u="sng" sz="1200" spc="-140" b="1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latin typeface="맑은 고딕"/>
                <a:cs typeface="맑은 고딕"/>
              </a:rPr>
              <a:t> </a:t>
            </a:r>
            <a:r>
              <a:rPr dirty="0" u="sng" sz="1200" b="1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latin typeface="맑은 고딕"/>
                <a:cs typeface="맑은 고딕"/>
              </a:rPr>
              <a:t>필증</a:t>
            </a:r>
            <a:r>
              <a:rPr dirty="0" u="sng" sz="1200" spc="-140" b="1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latin typeface="맑은 고딕"/>
                <a:cs typeface="맑은 고딕"/>
              </a:rPr>
              <a:t> </a:t>
            </a:r>
            <a:r>
              <a:rPr dirty="0" u="sng" sz="1200" b="1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latin typeface="Calibri"/>
                <a:cs typeface="Calibri"/>
              </a:rPr>
              <a:t>,</a:t>
            </a:r>
            <a:r>
              <a:rPr dirty="0" u="sng" sz="1200" spc="20" b="1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200" spc="-10" b="1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latin typeface="맑은 고딕"/>
                <a:cs typeface="맑은 고딕"/>
              </a:rPr>
              <a:t>참석확인서</a:t>
            </a:r>
            <a:r>
              <a:rPr dirty="0" u="sng" sz="1200" spc="-10" b="1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latin typeface="Calibri"/>
                <a:cs typeface="Calibri"/>
              </a:rPr>
              <a:t>(</a:t>
            </a:r>
            <a:r>
              <a:rPr dirty="0" u="sng" sz="1200" spc="-10" b="1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latin typeface="맑은 고딕"/>
                <a:cs typeface="맑은 고딕"/>
              </a:rPr>
              <a:t>통지서</a:t>
            </a:r>
            <a:r>
              <a:rPr dirty="0" u="sng" sz="1200" spc="-140" b="1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latin typeface="맑은 고딕"/>
                <a:cs typeface="맑은 고딕"/>
              </a:rPr>
              <a:t> </a:t>
            </a:r>
            <a:r>
              <a:rPr dirty="0" u="sng" sz="1200" spc="-10" b="1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latin typeface="맑은 고딕"/>
                <a:cs typeface="맑은 고딕"/>
              </a:rPr>
              <a:t>인정불가</a:t>
            </a:r>
            <a:r>
              <a:rPr dirty="0" u="sng" sz="1200" spc="-10" b="1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latin typeface="Calibri"/>
                <a:cs typeface="Calibri"/>
              </a:rPr>
              <a:t>)</a:t>
            </a:r>
            <a:endParaRPr sz="1200">
              <a:latin typeface="Calibri"/>
              <a:cs typeface="Calibri"/>
            </a:endParaRPr>
          </a:p>
          <a:p>
            <a:pPr marL="469265" marR="5080" indent="-457200">
              <a:lnSpc>
                <a:spcPct val="122400"/>
              </a:lnSpc>
              <a:spcBef>
                <a:spcPts val="320"/>
              </a:spcBef>
              <a:tabLst>
                <a:tab pos="469265" algn="l"/>
              </a:tabLst>
            </a:pPr>
            <a:r>
              <a:rPr dirty="0" sz="1200" spc="-50">
                <a:solidFill>
                  <a:srgbClr val="2E2B1F"/>
                </a:solidFill>
                <a:latin typeface="맑은 고딕"/>
                <a:cs typeface="맑은 고딕"/>
              </a:rPr>
              <a:t>③</a:t>
            </a:r>
            <a:r>
              <a:rPr dirty="0" sz="1200">
                <a:solidFill>
                  <a:srgbClr val="2E2B1F"/>
                </a:solidFill>
                <a:latin typeface="맑은 고딕"/>
                <a:cs typeface="맑은 고딕"/>
              </a:rPr>
              <a:t>	집중수업</a:t>
            </a:r>
            <a:r>
              <a:rPr dirty="0" sz="1200" spc="-5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1200">
                <a:solidFill>
                  <a:srgbClr val="2E2B1F"/>
                </a:solidFill>
                <a:latin typeface="맑은 고딕"/>
                <a:cs typeface="맑은 고딕"/>
              </a:rPr>
              <a:t>및</a:t>
            </a:r>
            <a:r>
              <a:rPr dirty="0" sz="1200" spc="10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1200">
                <a:solidFill>
                  <a:srgbClr val="2E2B1F"/>
                </a:solidFill>
                <a:latin typeface="맑은 고딕"/>
                <a:cs typeface="맑은 고딕"/>
              </a:rPr>
              <a:t>현장학습 기간</a:t>
            </a:r>
            <a:r>
              <a:rPr dirty="0" sz="1200" spc="10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1200">
                <a:solidFill>
                  <a:srgbClr val="2E2B1F"/>
                </a:solidFill>
                <a:latin typeface="맑은 고딕"/>
                <a:cs typeface="맑은 고딕"/>
              </a:rPr>
              <a:t>동안의</a:t>
            </a:r>
            <a:r>
              <a:rPr dirty="0" sz="1200" spc="-5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1200">
                <a:solidFill>
                  <a:srgbClr val="2E2B1F"/>
                </a:solidFill>
                <a:latin typeface="맑은 고딕"/>
                <a:cs typeface="맑은 고딕"/>
              </a:rPr>
              <a:t>졸업여행,</a:t>
            </a:r>
            <a:r>
              <a:rPr dirty="0" sz="1200" spc="-5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1200">
                <a:solidFill>
                  <a:srgbClr val="2E2B1F"/>
                </a:solidFill>
                <a:latin typeface="맑은 고딕"/>
                <a:cs typeface="맑은 고딕"/>
              </a:rPr>
              <a:t>학술답사,</a:t>
            </a:r>
            <a:r>
              <a:rPr dirty="0" sz="1200" spc="10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1200">
                <a:solidFill>
                  <a:srgbClr val="2E2B1F"/>
                </a:solidFill>
                <a:latin typeface="맑은 고딕"/>
                <a:cs typeface="맑은 고딕"/>
              </a:rPr>
              <a:t>견학,</a:t>
            </a:r>
            <a:r>
              <a:rPr dirty="0" sz="1200" spc="-5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1200">
                <a:solidFill>
                  <a:srgbClr val="2E2B1F"/>
                </a:solidFill>
                <a:latin typeface="맑은 고딕"/>
                <a:cs typeface="맑은 고딕"/>
              </a:rPr>
              <a:t>현장실습</a:t>
            </a:r>
            <a:r>
              <a:rPr dirty="0" sz="1200" spc="-10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1200">
                <a:solidFill>
                  <a:srgbClr val="2E2B1F"/>
                </a:solidFill>
                <a:latin typeface="맑은 고딕"/>
                <a:cs typeface="맑은 고딕"/>
              </a:rPr>
              <a:t>등과</a:t>
            </a:r>
            <a:r>
              <a:rPr dirty="0" sz="1200" spc="10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1200">
                <a:solidFill>
                  <a:srgbClr val="2E2B1F"/>
                </a:solidFill>
                <a:latin typeface="맑은 고딕"/>
                <a:cs typeface="맑은 고딕"/>
              </a:rPr>
              <a:t>해당</a:t>
            </a:r>
            <a:r>
              <a:rPr dirty="0" sz="1200" spc="-5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1200">
                <a:solidFill>
                  <a:srgbClr val="2E2B1F"/>
                </a:solidFill>
                <a:latin typeface="맑은 고딕"/>
                <a:cs typeface="맑은 고딕"/>
              </a:rPr>
              <a:t>기간</a:t>
            </a:r>
            <a:r>
              <a:rPr dirty="0" sz="1200" spc="10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1200" spc="-25">
                <a:solidFill>
                  <a:srgbClr val="2E2B1F"/>
                </a:solidFill>
                <a:latin typeface="맑은 고딕"/>
                <a:cs typeface="맑은 고딕"/>
              </a:rPr>
              <a:t>동안의 </a:t>
            </a:r>
            <a:r>
              <a:rPr dirty="0" sz="1200">
                <a:solidFill>
                  <a:srgbClr val="2E2B1F"/>
                </a:solidFill>
                <a:latin typeface="맑은 고딕"/>
                <a:cs typeface="맑은 고딕"/>
              </a:rPr>
              <a:t>교육실습,</a:t>
            </a:r>
            <a:r>
              <a:rPr dirty="0" sz="1200" spc="-10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1200">
                <a:solidFill>
                  <a:srgbClr val="2E2B1F"/>
                </a:solidFill>
                <a:latin typeface="맑은 고딕"/>
                <a:cs typeface="맑은 고딕"/>
              </a:rPr>
              <a:t>법정투표</a:t>
            </a:r>
            <a:r>
              <a:rPr dirty="0" sz="1200" spc="10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1200">
                <a:solidFill>
                  <a:srgbClr val="2E2B1F"/>
                </a:solidFill>
                <a:latin typeface="맑은 고딕"/>
                <a:cs typeface="맑은 고딕"/>
              </a:rPr>
              <a:t>등</a:t>
            </a:r>
            <a:r>
              <a:rPr dirty="0" sz="1200" spc="-65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1600">
                <a:solidFill>
                  <a:srgbClr val="2E2B1F"/>
                </a:solidFill>
                <a:latin typeface="Calibri"/>
                <a:cs typeface="Calibri"/>
              </a:rPr>
              <a:t>:</a:t>
            </a:r>
            <a:r>
              <a:rPr dirty="0" sz="1600" spc="-5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dirty="0" u="sng" sz="1200" b="1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latin typeface="맑은 고딕"/>
                <a:cs typeface="맑은 고딕"/>
              </a:rPr>
              <a:t>관련공문</a:t>
            </a:r>
            <a:r>
              <a:rPr dirty="0" u="sng" sz="1200" spc="-5" b="1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latin typeface="맑은 고딕"/>
                <a:cs typeface="맑은 고딕"/>
              </a:rPr>
              <a:t> </a:t>
            </a:r>
            <a:r>
              <a:rPr dirty="0" u="sng" sz="1200" b="1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latin typeface="맑은 고딕"/>
                <a:cs typeface="맑은 고딕"/>
              </a:rPr>
              <a:t>및</a:t>
            </a:r>
            <a:r>
              <a:rPr dirty="0" u="sng" sz="1200" spc="-5" b="1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latin typeface="맑은 고딕"/>
                <a:cs typeface="맑은 고딕"/>
              </a:rPr>
              <a:t> </a:t>
            </a:r>
            <a:r>
              <a:rPr dirty="0" u="sng" sz="1200" b="1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latin typeface="맑은 고딕"/>
                <a:cs typeface="맑은 고딕"/>
              </a:rPr>
              <a:t>서류,</a:t>
            </a:r>
            <a:r>
              <a:rPr dirty="0" u="sng" sz="1200" spc="5" b="1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latin typeface="맑은 고딕"/>
                <a:cs typeface="맑은 고딕"/>
              </a:rPr>
              <a:t> </a:t>
            </a:r>
            <a:r>
              <a:rPr dirty="0" u="sng" sz="1200" spc="-10" b="1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latin typeface="맑은 고딕"/>
                <a:cs typeface="맑은 고딕"/>
              </a:rPr>
              <a:t>대상자명단</a:t>
            </a:r>
            <a:endParaRPr sz="120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  <a:tabLst>
                <a:tab pos="469265" algn="l"/>
              </a:tabLst>
            </a:pPr>
            <a:r>
              <a:rPr dirty="0" sz="1200" spc="550">
                <a:solidFill>
                  <a:srgbClr val="2E2B1F"/>
                </a:solidFill>
                <a:latin typeface="맑은 고딕"/>
                <a:cs typeface="맑은 고딕"/>
              </a:rPr>
              <a:t>➃</a:t>
            </a:r>
            <a:r>
              <a:rPr dirty="0" sz="1200">
                <a:solidFill>
                  <a:srgbClr val="2E2B1F"/>
                </a:solidFill>
                <a:latin typeface="맑은 고딕"/>
                <a:cs typeface="맑은 고딕"/>
              </a:rPr>
              <a:t>	교내.외행사</a:t>
            </a:r>
            <a:r>
              <a:rPr dirty="0" sz="1200" spc="-10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1200">
                <a:solidFill>
                  <a:srgbClr val="2E2B1F"/>
                </a:solidFill>
                <a:latin typeface="맑은 고딕"/>
                <a:cs typeface="맑은 고딕"/>
              </a:rPr>
              <a:t>참가</a:t>
            </a:r>
            <a:r>
              <a:rPr dirty="0" sz="1200" spc="-60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1600">
                <a:solidFill>
                  <a:srgbClr val="2E2B1F"/>
                </a:solidFill>
                <a:latin typeface="Calibri"/>
                <a:cs typeface="Calibri"/>
              </a:rPr>
              <a:t>: </a:t>
            </a:r>
            <a:r>
              <a:rPr dirty="0" u="sng" sz="1200" b="1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latin typeface="맑은 고딕"/>
                <a:cs typeface="맑은 고딕"/>
              </a:rPr>
              <a:t>교내</a:t>
            </a:r>
            <a:r>
              <a:rPr dirty="0" u="sng" sz="1200" spc="-150" b="1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latin typeface="맑은 고딕"/>
                <a:cs typeface="맑은 고딕"/>
              </a:rPr>
              <a:t> </a:t>
            </a:r>
            <a:r>
              <a:rPr dirty="0" u="sng" sz="1200" b="1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latin typeface="맑은 고딕"/>
                <a:cs typeface="맑은 고딕"/>
              </a:rPr>
              <a:t>관련부서</a:t>
            </a:r>
            <a:r>
              <a:rPr dirty="0" u="sng" sz="1200" spc="-150" b="1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latin typeface="맑은 고딕"/>
                <a:cs typeface="맑은 고딕"/>
              </a:rPr>
              <a:t> </a:t>
            </a:r>
            <a:r>
              <a:rPr dirty="0" u="sng" sz="1200" spc="-25" b="1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latin typeface="맑은 고딕"/>
                <a:cs typeface="맑은 고딕"/>
              </a:rPr>
              <a:t>공문</a:t>
            </a:r>
            <a:endParaRPr sz="120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  <a:tabLst>
                <a:tab pos="469265" algn="l"/>
              </a:tabLst>
            </a:pPr>
            <a:r>
              <a:rPr dirty="0" sz="1200" spc="-50">
                <a:solidFill>
                  <a:srgbClr val="2E2B1F"/>
                </a:solidFill>
                <a:latin typeface="맑은 고딕"/>
                <a:cs typeface="맑은 고딕"/>
              </a:rPr>
              <a:t>⑤</a:t>
            </a:r>
            <a:r>
              <a:rPr dirty="0" sz="1200">
                <a:solidFill>
                  <a:srgbClr val="2E2B1F"/>
                </a:solidFill>
                <a:latin typeface="맑은 고딕"/>
                <a:cs typeface="맑은 고딕"/>
              </a:rPr>
              <a:t>	운동경기</a:t>
            </a:r>
            <a:r>
              <a:rPr dirty="0" sz="1200" spc="-150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1200">
                <a:solidFill>
                  <a:srgbClr val="2E2B1F"/>
                </a:solidFill>
                <a:latin typeface="맑은 고딕"/>
                <a:cs typeface="맑은 고딕"/>
              </a:rPr>
              <a:t>참가</a:t>
            </a:r>
            <a:r>
              <a:rPr dirty="0" sz="1200" spc="-150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1600">
                <a:solidFill>
                  <a:srgbClr val="2E2B1F"/>
                </a:solidFill>
                <a:latin typeface="Calibri"/>
                <a:cs typeface="Calibri"/>
              </a:rPr>
              <a:t>:</a:t>
            </a:r>
            <a:r>
              <a:rPr dirty="0" sz="1600" spc="-15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dirty="0" u="sng" sz="1200" b="1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latin typeface="맑은 고딕"/>
                <a:cs typeface="맑은 고딕"/>
              </a:rPr>
              <a:t>관련공문</a:t>
            </a:r>
            <a:r>
              <a:rPr dirty="0" u="sng" sz="1200" spc="-150" b="1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latin typeface="맑은 고딕"/>
                <a:cs typeface="맑은 고딕"/>
              </a:rPr>
              <a:t> </a:t>
            </a:r>
            <a:r>
              <a:rPr dirty="0" u="sng" sz="1200" b="1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latin typeface="맑은 고딕"/>
                <a:cs typeface="맑은 고딕"/>
              </a:rPr>
              <a:t>및</a:t>
            </a:r>
            <a:r>
              <a:rPr dirty="0" u="sng" sz="1200" spc="-150" b="1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latin typeface="맑은 고딕"/>
                <a:cs typeface="맑은 고딕"/>
              </a:rPr>
              <a:t> </a:t>
            </a:r>
            <a:r>
              <a:rPr dirty="0" u="sng" sz="1200" spc="-25" b="1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latin typeface="맑은 고딕"/>
                <a:cs typeface="맑은 고딕"/>
              </a:rPr>
              <a:t>서류</a:t>
            </a:r>
            <a:endParaRPr sz="120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  <a:tabLst>
                <a:tab pos="469265" algn="l"/>
              </a:tabLst>
            </a:pPr>
            <a:r>
              <a:rPr dirty="0" sz="1200" spc="-50">
                <a:solidFill>
                  <a:srgbClr val="2E2B1F"/>
                </a:solidFill>
                <a:latin typeface="맑은 고딕"/>
                <a:cs typeface="맑은 고딕"/>
              </a:rPr>
              <a:t>⑥</a:t>
            </a:r>
            <a:r>
              <a:rPr dirty="0" sz="1200">
                <a:solidFill>
                  <a:srgbClr val="2E2B1F"/>
                </a:solidFill>
                <a:latin typeface="맑은 고딕"/>
                <a:cs typeface="맑은 고딕"/>
              </a:rPr>
              <a:t>	채용시험</a:t>
            </a:r>
            <a:r>
              <a:rPr dirty="0" sz="1200" spc="-150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1200">
                <a:solidFill>
                  <a:srgbClr val="2E2B1F"/>
                </a:solidFill>
                <a:latin typeface="맑은 고딕"/>
                <a:cs typeface="맑은 고딕"/>
              </a:rPr>
              <a:t>응시</a:t>
            </a:r>
            <a:r>
              <a:rPr dirty="0" sz="1200" spc="-150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1600">
                <a:solidFill>
                  <a:srgbClr val="2E2B1F"/>
                </a:solidFill>
                <a:latin typeface="Calibri"/>
                <a:cs typeface="Calibri"/>
              </a:rPr>
              <a:t>:</a:t>
            </a:r>
            <a:r>
              <a:rPr dirty="0" sz="1600" spc="-15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dirty="0" u="sng" sz="1200" b="1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latin typeface="맑은 고딕"/>
                <a:cs typeface="맑은 고딕"/>
              </a:rPr>
              <a:t>해당</a:t>
            </a:r>
            <a:r>
              <a:rPr dirty="0" u="sng" sz="1200" spc="-150" b="1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latin typeface="맑은 고딕"/>
                <a:cs typeface="맑은 고딕"/>
              </a:rPr>
              <a:t> </a:t>
            </a:r>
            <a:r>
              <a:rPr dirty="0" u="sng" sz="1200" b="1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latin typeface="맑은 고딕"/>
                <a:cs typeface="맑은 고딕"/>
              </a:rPr>
              <a:t>기관</a:t>
            </a:r>
            <a:r>
              <a:rPr dirty="0" u="sng" sz="1200" spc="-150" b="1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latin typeface="맑은 고딕"/>
                <a:cs typeface="맑은 고딕"/>
              </a:rPr>
              <a:t> </a:t>
            </a:r>
            <a:r>
              <a:rPr dirty="0" u="sng" sz="1200" b="1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latin typeface="맑은 고딕"/>
                <a:cs typeface="맑은 고딕"/>
              </a:rPr>
              <a:t>발급</a:t>
            </a:r>
            <a:r>
              <a:rPr dirty="0" u="sng" sz="1200" spc="-150" b="1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latin typeface="맑은 고딕"/>
                <a:cs typeface="맑은 고딕"/>
              </a:rPr>
              <a:t> </a:t>
            </a:r>
            <a:r>
              <a:rPr dirty="0" u="sng" sz="1200" spc="-25" b="1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latin typeface="맑은 고딕"/>
                <a:cs typeface="맑은 고딕"/>
              </a:rPr>
              <a:t>확인서</a:t>
            </a:r>
            <a:endParaRPr sz="120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640"/>
              </a:spcBef>
              <a:tabLst>
                <a:tab pos="469265" algn="l"/>
              </a:tabLst>
            </a:pPr>
            <a:r>
              <a:rPr dirty="0" sz="1200" spc="-50">
                <a:solidFill>
                  <a:srgbClr val="2E2B1F"/>
                </a:solidFill>
                <a:latin typeface="맑은 고딕"/>
                <a:cs typeface="맑은 고딕"/>
              </a:rPr>
              <a:t>⑦</a:t>
            </a:r>
            <a:r>
              <a:rPr dirty="0" sz="1200">
                <a:solidFill>
                  <a:srgbClr val="2E2B1F"/>
                </a:solidFill>
                <a:latin typeface="맑은 고딕"/>
                <a:cs typeface="맑은 고딕"/>
              </a:rPr>
              <a:t>	</a:t>
            </a:r>
            <a:r>
              <a:rPr dirty="0" sz="1200" spc="-20">
                <a:solidFill>
                  <a:srgbClr val="2E2B1F"/>
                </a:solidFill>
                <a:latin typeface="맑은 고딕"/>
                <a:cs typeface="맑은 고딕"/>
              </a:rPr>
              <a:t>천재지변</a:t>
            </a:r>
            <a:endParaRPr sz="120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705"/>
              </a:spcBef>
              <a:tabLst>
                <a:tab pos="469265" algn="l"/>
              </a:tabLst>
            </a:pPr>
            <a:r>
              <a:rPr dirty="0" sz="1200" spc="-50">
                <a:solidFill>
                  <a:srgbClr val="2E2B1F"/>
                </a:solidFill>
                <a:latin typeface="맑은 고딕"/>
                <a:cs typeface="맑은 고딕"/>
              </a:rPr>
              <a:t>⑧</a:t>
            </a:r>
            <a:r>
              <a:rPr dirty="0" sz="1200">
                <a:solidFill>
                  <a:srgbClr val="2E2B1F"/>
                </a:solidFill>
                <a:latin typeface="맑은 고딕"/>
                <a:cs typeface="맑은 고딕"/>
              </a:rPr>
              <a:t>	입원에</a:t>
            </a:r>
            <a:r>
              <a:rPr dirty="0" sz="1200" spc="-150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1200">
                <a:solidFill>
                  <a:srgbClr val="2E2B1F"/>
                </a:solidFill>
                <a:latin typeface="맑은 고딕"/>
                <a:cs typeface="맑은 고딕"/>
              </a:rPr>
              <a:t>따른</a:t>
            </a:r>
            <a:r>
              <a:rPr dirty="0" sz="1200" spc="-150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1200">
                <a:solidFill>
                  <a:srgbClr val="2E2B1F"/>
                </a:solidFill>
                <a:latin typeface="맑은 고딕"/>
                <a:cs typeface="맑은 고딕"/>
              </a:rPr>
              <a:t>병결</a:t>
            </a:r>
            <a:r>
              <a:rPr dirty="0" sz="1200" spc="-145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1600">
                <a:solidFill>
                  <a:srgbClr val="2E2B1F"/>
                </a:solidFill>
                <a:latin typeface="Calibri"/>
                <a:cs typeface="Calibri"/>
              </a:rPr>
              <a:t>:</a:t>
            </a:r>
            <a:r>
              <a:rPr dirty="0" sz="1600" spc="-15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dirty="0" u="sng" sz="1200" b="1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latin typeface="맑은 고딕"/>
                <a:cs typeface="맑은 고딕"/>
              </a:rPr>
              <a:t>병원장</a:t>
            </a:r>
            <a:r>
              <a:rPr dirty="0" u="sng" sz="1200" spc="10" b="1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latin typeface="맑은 고딕"/>
                <a:cs typeface="맑은 고딕"/>
              </a:rPr>
              <a:t> </a:t>
            </a:r>
            <a:r>
              <a:rPr dirty="0" u="sng" sz="1200" b="1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latin typeface="맑은 고딕"/>
                <a:cs typeface="맑은 고딕"/>
              </a:rPr>
              <a:t>진단서,</a:t>
            </a:r>
            <a:r>
              <a:rPr dirty="0" u="sng" sz="1200" spc="-5" b="1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latin typeface="맑은 고딕"/>
                <a:cs typeface="맑은 고딕"/>
              </a:rPr>
              <a:t> </a:t>
            </a:r>
            <a:r>
              <a:rPr dirty="0" u="sng" sz="1200" b="1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latin typeface="맑은 고딕"/>
                <a:cs typeface="맑은 고딕"/>
              </a:rPr>
              <a:t>입퇴원서</a:t>
            </a:r>
            <a:r>
              <a:rPr dirty="0" u="sng" sz="1200" spc="10" b="1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latin typeface="맑은 고딕"/>
                <a:cs typeface="맑은 고딕"/>
              </a:rPr>
              <a:t> </a:t>
            </a:r>
            <a:r>
              <a:rPr dirty="0" u="sng" sz="1200" b="1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latin typeface="맑은 고딕"/>
                <a:cs typeface="맑은 고딕"/>
              </a:rPr>
              <a:t>모두</a:t>
            </a:r>
            <a:r>
              <a:rPr dirty="0" u="sng" sz="1200" spc="-5" b="1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latin typeface="맑은 고딕"/>
                <a:cs typeface="맑은 고딕"/>
              </a:rPr>
              <a:t> </a:t>
            </a:r>
            <a:r>
              <a:rPr dirty="0" u="sng" sz="1200" spc="-25" b="1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latin typeface="맑은 고딕"/>
                <a:cs typeface="맑은 고딕"/>
              </a:rPr>
              <a:t>첨부</a:t>
            </a:r>
            <a:endParaRPr sz="120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1170"/>
              </a:spcBef>
            </a:pPr>
            <a:r>
              <a:rPr dirty="0" sz="1200">
                <a:solidFill>
                  <a:srgbClr val="2E2B1F"/>
                </a:solidFill>
                <a:latin typeface="맑은 고딕"/>
                <a:cs typeface="맑은 고딕"/>
              </a:rPr>
              <a:t>⑨</a:t>
            </a:r>
            <a:endParaRPr sz="1200">
              <a:latin typeface="맑은 고딕"/>
              <a:cs typeface="맑은 고딕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404874" y="5635853"/>
            <a:ext cx="445071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solidFill>
                  <a:srgbClr val="2E2B1F"/>
                </a:solidFill>
                <a:latin typeface="맑은 고딕"/>
                <a:cs typeface="맑은 고딕"/>
              </a:rPr>
              <a:t>생리공결</a:t>
            </a:r>
            <a:r>
              <a:rPr dirty="0" sz="1200" spc="-70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1600">
                <a:solidFill>
                  <a:srgbClr val="2E2B1F"/>
                </a:solidFill>
                <a:latin typeface="Calibri"/>
                <a:cs typeface="Calibri"/>
              </a:rPr>
              <a:t>: </a:t>
            </a:r>
            <a:r>
              <a:rPr dirty="0" u="sng" sz="1200" b="1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latin typeface="맑은 고딕"/>
                <a:cs typeface="맑은 고딕"/>
              </a:rPr>
              <a:t>학생이 직접</a:t>
            </a:r>
            <a:r>
              <a:rPr dirty="0" u="sng" sz="1200" spc="10" b="1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latin typeface="맑은 고딕"/>
                <a:cs typeface="맑은 고딕"/>
              </a:rPr>
              <a:t> </a:t>
            </a:r>
            <a:r>
              <a:rPr dirty="0" u="sng" sz="1200" b="1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latin typeface="맑은 고딕"/>
                <a:cs typeface="맑은 고딕"/>
              </a:rPr>
              <a:t>신청,</a:t>
            </a:r>
            <a:r>
              <a:rPr dirty="0" u="sng" sz="1200" spc="425" b="1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latin typeface="맑은 고딕"/>
                <a:cs typeface="맑은 고딕"/>
              </a:rPr>
              <a:t> </a:t>
            </a:r>
            <a:r>
              <a:rPr dirty="0" u="sng" sz="1200" b="1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latin typeface="맑은 고딕"/>
                <a:cs typeface="맑은 고딕"/>
              </a:rPr>
              <a:t>학기당</a:t>
            </a:r>
            <a:r>
              <a:rPr dirty="0" u="sng" sz="1200" spc="-10" b="1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latin typeface="맑은 고딕"/>
                <a:cs typeface="맑은 고딕"/>
              </a:rPr>
              <a:t> </a:t>
            </a:r>
            <a:r>
              <a:rPr dirty="0" u="sng" sz="1200" b="1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latin typeface="맑은 고딕"/>
                <a:cs typeface="맑은 고딕"/>
              </a:rPr>
              <a:t>3회,</a:t>
            </a:r>
            <a:r>
              <a:rPr dirty="0" u="sng" sz="1200" spc="425" b="1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latin typeface="맑은 고딕"/>
                <a:cs typeface="맑은 고딕"/>
              </a:rPr>
              <a:t> </a:t>
            </a:r>
            <a:r>
              <a:rPr dirty="0" u="sng" sz="1200" b="1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latin typeface="맑은 고딕"/>
                <a:cs typeface="맑은 고딕"/>
              </a:rPr>
              <a:t>20일</a:t>
            </a:r>
            <a:r>
              <a:rPr dirty="0" u="sng" sz="1200" spc="10" b="1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latin typeface="맑은 고딕"/>
                <a:cs typeface="맑은 고딕"/>
              </a:rPr>
              <a:t> </a:t>
            </a:r>
            <a:r>
              <a:rPr dirty="0" u="sng" sz="1200" b="1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latin typeface="맑은 고딕"/>
                <a:cs typeface="맑은 고딕"/>
              </a:rPr>
              <a:t>간격,</a:t>
            </a:r>
            <a:r>
              <a:rPr dirty="0" u="sng" sz="1200" spc="5" b="1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latin typeface="맑은 고딕"/>
                <a:cs typeface="맑은 고딕"/>
              </a:rPr>
              <a:t> </a:t>
            </a:r>
            <a:r>
              <a:rPr dirty="0" u="sng" sz="1200" b="1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latin typeface="맑은 고딕"/>
                <a:cs typeface="맑은 고딕"/>
              </a:rPr>
              <a:t>취소</a:t>
            </a:r>
            <a:r>
              <a:rPr dirty="0" u="sng" sz="1200" spc="-5" b="1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latin typeface="맑은 고딕"/>
                <a:cs typeface="맑은 고딕"/>
              </a:rPr>
              <a:t> </a:t>
            </a:r>
            <a:r>
              <a:rPr dirty="0" u="sng" sz="1200" spc="-25" b="1">
                <a:solidFill>
                  <a:srgbClr val="0066FF"/>
                </a:solidFill>
                <a:uFill>
                  <a:solidFill>
                    <a:srgbClr val="0066FF"/>
                  </a:solidFill>
                </a:uFill>
                <a:latin typeface="맑은 고딕"/>
                <a:cs typeface="맑은 고딕"/>
              </a:rPr>
              <a:t>불가</a:t>
            </a:r>
            <a:endParaRPr sz="1200">
              <a:latin typeface="맑은 고딕"/>
              <a:cs typeface="맑은 고딕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8911590" y="5701690"/>
            <a:ext cx="12827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535940" y="309498"/>
            <a:ext cx="4293235" cy="54356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70">
                <a:latin typeface="Cambria"/>
                <a:cs typeface="Cambria"/>
              </a:rPr>
              <a:t>3.</a:t>
            </a:r>
            <a:r>
              <a:rPr dirty="0" spc="-185">
                <a:latin typeface="Cambria"/>
                <a:cs typeface="Cambria"/>
              </a:rPr>
              <a:t> </a:t>
            </a:r>
            <a:r>
              <a:rPr dirty="0" spc="-120"/>
              <a:t>공결신청시</a:t>
            </a:r>
            <a:r>
              <a:rPr dirty="0" spc="-620"/>
              <a:t> </a:t>
            </a:r>
            <a:r>
              <a:rPr dirty="0" spc="-45"/>
              <a:t>증빙서류</a:t>
            </a:r>
          </a:p>
        </p:txBody>
      </p:sp>
      <p:graphicFrame>
        <p:nvGraphicFramePr>
          <p:cNvPr id="7" name="object 7" descr=""/>
          <p:cNvGraphicFramePr>
            <a:graphicFrameLocks noGrp="1"/>
          </p:cNvGraphicFramePr>
          <p:nvPr/>
        </p:nvGraphicFramePr>
        <p:xfrm>
          <a:off x="969772" y="1626997"/>
          <a:ext cx="6903720" cy="12522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7195"/>
                <a:gridCol w="1552575"/>
                <a:gridCol w="3658870"/>
              </a:tblGrid>
              <a:tr h="3778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85"/>
                        </a:spcBef>
                      </a:pPr>
                      <a:r>
                        <a:rPr dirty="0" sz="1000" spc="-20" b="1">
                          <a:latin typeface="맑은 고딕"/>
                          <a:cs typeface="맑은 고딕"/>
                        </a:rPr>
                        <a:t>공결구분</a:t>
                      </a:r>
                      <a:endParaRPr sz="1000">
                        <a:latin typeface="맑은 고딕"/>
                        <a:cs typeface="맑은 고딕"/>
                      </a:endParaRPr>
                    </a:p>
                  </a:txBody>
                  <a:tcPr marL="0" marR="0" marB="0" marT="1377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85"/>
                        </a:spcBef>
                      </a:pPr>
                      <a:r>
                        <a:rPr dirty="0" sz="1000" spc="-10" b="1">
                          <a:latin typeface="맑은 고딕"/>
                          <a:cs typeface="맑은 고딕"/>
                        </a:rPr>
                        <a:t>공결세부내용</a:t>
                      </a:r>
                      <a:endParaRPr sz="1000">
                        <a:latin typeface="맑은 고딕"/>
                        <a:cs typeface="맑은 고딕"/>
                      </a:endParaRPr>
                    </a:p>
                  </a:txBody>
                  <a:tcPr marL="0" marR="0" marB="0" marT="1377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085"/>
                        </a:spcBef>
                      </a:pPr>
                      <a:r>
                        <a:rPr dirty="0" sz="1000" spc="-20" b="1">
                          <a:latin typeface="맑은 고딕"/>
                          <a:cs typeface="맑은 고딕"/>
                        </a:rPr>
                        <a:t>증빙서류</a:t>
                      </a:r>
                      <a:endParaRPr sz="1000">
                        <a:latin typeface="맑은 고딕"/>
                        <a:cs typeface="맑은 고딕"/>
                      </a:endParaRPr>
                    </a:p>
                  </a:txBody>
                  <a:tcPr marL="0" marR="0" marB="0" marT="1377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  <a:tr h="291465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00" spc="-25" b="1">
                          <a:latin typeface="맑은 고딕"/>
                          <a:cs typeface="맑은 고딕"/>
                        </a:rPr>
                        <a:t>애경사</a:t>
                      </a:r>
                      <a:endParaRPr sz="1000">
                        <a:latin typeface="맑은 고딕"/>
                        <a:cs typeface="맑은 고딕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F5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000" spc="-25" b="1">
                          <a:latin typeface="맑은 고딕"/>
                          <a:cs typeface="맑은 고딕"/>
                        </a:rPr>
                        <a:t>결혼</a:t>
                      </a:r>
                      <a:endParaRPr sz="1000">
                        <a:latin typeface="맑은 고딕"/>
                        <a:cs typeface="맑은 고딕"/>
                      </a:endParaRPr>
                    </a:p>
                  </a:txBody>
                  <a:tcPr marL="0" marR="0" marB="0" marT="946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200" b="1">
                          <a:solidFill>
                            <a:srgbClr val="0066FF"/>
                          </a:solidFill>
                          <a:latin typeface="맑은 고딕"/>
                          <a:cs typeface="맑은 고딕"/>
                        </a:rPr>
                        <a:t>청첩장,</a:t>
                      </a:r>
                      <a:r>
                        <a:rPr dirty="0" sz="1200" spc="-5" b="1">
                          <a:solidFill>
                            <a:srgbClr val="0066FF"/>
                          </a:solidFill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200" b="1">
                          <a:solidFill>
                            <a:srgbClr val="0066FF"/>
                          </a:solidFill>
                          <a:latin typeface="맑은 고딕"/>
                          <a:cs typeface="맑은 고딕"/>
                        </a:rPr>
                        <a:t>혼인신고서</a:t>
                      </a:r>
                      <a:r>
                        <a:rPr dirty="0" sz="1200" spc="10" b="1">
                          <a:solidFill>
                            <a:srgbClr val="0066FF"/>
                          </a:solidFill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200" b="1">
                          <a:solidFill>
                            <a:srgbClr val="0066FF"/>
                          </a:solidFill>
                          <a:latin typeface="맑은 고딕"/>
                          <a:cs typeface="맑은 고딕"/>
                        </a:rPr>
                        <a:t>등(결혼날짜 명시된</a:t>
                      </a:r>
                      <a:r>
                        <a:rPr dirty="0" sz="1200" spc="-5" b="1">
                          <a:solidFill>
                            <a:srgbClr val="0066FF"/>
                          </a:solidFill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200" spc="-25" b="1">
                          <a:solidFill>
                            <a:srgbClr val="0066FF"/>
                          </a:solidFill>
                          <a:latin typeface="맑은 고딕"/>
                          <a:cs typeface="맑은 고딕"/>
                        </a:rPr>
                        <a:t>서류)</a:t>
                      </a:r>
                      <a:endParaRPr sz="1200">
                        <a:latin typeface="맑은 고딕"/>
                        <a:cs typeface="맑은 고딕"/>
                      </a:endParaRPr>
                    </a:p>
                  </a:txBody>
                  <a:tcPr marL="0" marR="0" marB="0" marT="844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146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F5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000" spc="-25" b="1">
                          <a:latin typeface="맑은 고딕"/>
                          <a:cs typeface="맑은 고딕"/>
                        </a:rPr>
                        <a:t>출산</a:t>
                      </a:r>
                      <a:endParaRPr sz="1000">
                        <a:latin typeface="맑은 고딕"/>
                        <a:cs typeface="맑은 고딕"/>
                      </a:endParaRPr>
                    </a:p>
                  </a:txBody>
                  <a:tcPr marL="0" marR="0" marB="0" marT="946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200" b="1">
                          <a:solidFill>
                            <a:srgbClr val="0066FF"/>
                          </a:solidFill>
                          <a:latin typeface="맑은 고딕"/>
                          <a:cs typeface="맑은 고딕"/>
                        </a:rPr>
                        <a:t>출산확인서,</a:t>
                      </a:r>
                      <a:r>
                        <a:rPr dirty="0" sz="1200" spc="-5" b="1">
                          <a:solidFill>
                            <a:srgbClr val="0066FF"/>
                          </a:solidFill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200" b="1">
                          <a:solidFill>
                            <a:srgbClr val="0066FF"/>
                          </a:solidFill>
                          <a:latin typeface="맑은 고딕"/>
                          <a:cs typeface="맑은 고딕"/>
                        </a:rPr>
                        <a:t>가족관계증명서</a:t>
                      </a:r>
                      <a:r>
                        <a:rPr dirty="0" sz="1200" spc="10" b="1">
                          <a:solidFill>
                            <a:srgbClr val="0066FF"/>
                          </a:solidFill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200" b="1">
                          <a:solidFill>
                            <a:srgbClr val="0066FF"/>
                          </a:solidFill>
                          <a:latin typeface="맑은 고딕"/>
                          <a:cs typeface="맑은 고딕"/>
                        </a:rPr>
                        <a:t>모두</a:t>
                      </a:r>
                      <a:r>
                        <a:rPr dirty="0" sz="1200" spc="-5" b="1">
                          <a:solidFill>
                            <a:srgbClr val="0066FF"/>
                          </a:solidFill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200" spc="-25" b="1">
                          <a:solidFill>
                            <a:srgbClr val="0066FF"/>
                          </a:solidFill>
                          <a:latin typeface="맑은 고딕"/>
                          <a:cs typeface="맑은 고딕"/>
                        </a:rPr>
                        <a:t>첨부</a:t>
                      </a:r>
                      <a:endParaRPr sz="1200">
                        <a:latin typeface="맑은 고딕"/>
                        <a:cs typeface="맑은 고딕"/>
                      </a:endParaRPr>
                    </a:p>
                  </a:txBody>
                  <a:tcPr marL="0" marR="0" marB="0" marT="844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146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BF5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dirty="0" sz="1000" spc="-25" b="1">
                          <a:latin typeface="맑은 고딕"/>
                          <a:cs typeface="맑은 고딕"/>
                        </a:rPr>
                        <a:t>사망</a:t>
                      </a:r>
                      <a:endParaRPr sz="1000">
                        <a:latin typeface="맑은 고딕"/>
                        <a:cs typeface="맑은 고딕"/>
                      </a:endParaRPr>
                    </a:p>
                  </a:txBody>
                  <a:tcPr marL="0" marR="0" marB="0" marT="946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200" b="1">
                          <a:solidFill>
                            <a:srgbClr val="0066FF"/>
                          </a:solidFill>
                          <a:latin typeface="맑은 고딕"/>
                          <a:cs typeface="맑은 고딕"/>
                        </a:rPr>
                        <a:t>사망진단서(시체검안서),</a:t>
                      </a:r>
                      <a:r>
                        <a:rPr dirty="0" sz="1200" spc="-30" b="1">
                          <a:solidFill>
                            <a:srgbClr val="0066FF"/>
                          </a:solidFill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200" b="1">
                          <a:solidFill>
                            <a:srgbClr val="0066FF"/>
                          </a:solidFill>
                          <a:latin typeface="맑은 고딕"/>
                          <a:cs typeface="맑은 고딕"/>
                        </a:rPr>
                        <a:t>가족관계증명서</a:t>
                      </a:r>
                      <a:r>
                        <a:rPr dirty="0" sz="1200" spc="10" b="1">
                          <a:solidFill>
                            <a:srgbClr val="0066FF"/>
                          </a:solidFill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200" b="1">
                          <a:solidFill>
                            <a:srgbClr val="0066FF"/>
                          </a:solidFill>
                          <a:latin typeface="맑은 고딕"/>
                          <a:cs typeface="맑은 고딕"/>
                        </a:rPr>
                        <a:t>모두</a:t>
                      </a:r>
                      <a:r>
                        <a:rPr dirty="0" sz="1200" spc="-5" b="1">
                          <a:solidFill>
                            <a:srgbClr val="0066FF"/>
                          </a:solidFill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200" spc="-25" b="1">
                          <a:solidFill>
                            <a:srgbClr val="0066FF"/>
                          </a:solidFill>
                          <a:latin typeface="맑은 고딕"/>
                          <a:cs typeface="맑은 고딕"/>
                        </a:rPr>
                        <a:t>첨부</a:t>
                      </a:r>
                      <a:endParaRPr sz="1200">
                        <a:latin typeface="맑은 고딕"/>
                        <a:cs typeface="맑은 고딕"/>
                      </a:endParaRPr>
                    </a:p>
                  </a:txBody>
                  <a:tcPr marL="0" marR="0" marB="0" marT="844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53618" y="3312363"/>
            <a:ext cx="5988685" cy="103187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600">
                <a:latin typeface="Cambria"/>
                <a:cs typeface="Cambria"/>
              </a:rPr>
              <a:t>4.</a:t>
            </a:r>
            <a:r>
              <a:rPr dirty="0" sz="6600" spc="-305">
                <a:latin typeface="Cambria"/>
                <a:cs typeface="Cambria"/>
              </a:rPr>
              <a:t> </a:t>
            </a:r>
            <a:r>
              <a:rPr dirty="0" sz="6600" spc="-75"/>
              <a:t>공결신청</a:t>
            </a:r>
            <a:r>
              <a:rPr dirty="0" sz="6600" spc="-1085"/>
              <a:t> </a:t>
            </a:r>
            <a:r>
              <a:rPr dirty="0" sz="6600" spc="-65"/>
              <a:t>방법</a:t>
            </a:r>
            <a:endParaRPr sz="66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903732" y="2348483"/>
            <a:ext cx="3546475" cy="2293620"/>
            <a:chOff x="903732" y="2348483"/>
            <a:chExt cx="3546475" cy="2293620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22248" y="2348483"/>
              <a:ext cx="3227831" cy="2293620"/>
            </a:xfrm>
            <a:prstGeom prst="rect">
              <a:avLst/>
            </a:prstGeom>
          </p:spPr>
        </p:pic>
        <p:sp>
          <p:nvSpPr>
            <p:cNvPr id="4" name="object 4" descr=""/>
            <p:cNvSpPr/>
            <p:nvPr/>
          </p:nvSpPr>
          <p:spPr>
            <a:xfrm>
              <a:off x="1394460" y="3573780"/>
              <a:ext cx="1377950" cy="820419"/>
            </a:xfrm>
            <a:custGeom>
              <a:avLst/>
              <a:gdLst/>
              <a:ahLst/>
              <a:cxnLst/>
              <a:rect l="l" t="t" r="r" b="b"/>
              <a:pathLst>
                <a:path w="1377950" h="820420">
                  <a:moveTo>
                    <a:pt x="0" y="819912"/>
                  </a:moveTo>
                  <a:lnTo>
                    <a:pt x="1377696" y="819912"/>
                  </a:lnTo>
                  <a:lnTo>
                    <a:pt x="1377696" y="0"/>
                  </a:lnTo>
                  <a:lnTo>
                    <a:pt x="0" y="0"/>
                  </a:lnTo>
                  <a:lnTo>
                    <a:pt x="0" y="819912"/>
                  </a:lnTo>
                  <a:close/>
                </a:path>
              </a:pathLst>
            </a:custGeom>
            <a:ln w="5715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03732" y="3133343"/>
              <a:ext cx="558545" cy="567690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70">
                <a:latin typeface="Cambria"/>
                <a:cs typeface="Cambria"/>
              </a:rPr>
              <a:t>1)</a:t>
            </a:r>
            <a:r>
              <a:rPr dirty="0" spc="-190">
                <a:latin typeface="Cambria"/>
                <a:cs typeface="Cambria"/>
              </a:rPr>
              <a:t> </a:t>
            </a:r>
            <a:r>
              <a:rPr dirty="0" spc="-95"/>
              <a:t>공결신청하기</a:t>
            </a:r>
          </a:p>
        </p:txBody>
      </p:sp>
      <p:sp>
        <p:nvSpPr>
          <p:cNvPr id="9" name="object 9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614"/>
              </a:lnSpc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7" name="object 7" descr=""/>
          <p:cNvSpPr txBox="1"/>
          <p:nvPr/>
        </p:nvSpPr>
        <p:spPr>
          <a:xfrm>
            <a:off x="1050442" y="3194685"/>
            <a:ext cx="264795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b="1">
                <a:solidFill>
                  <a:srgbClr val="FF0000"/>
                </a:solidFill>
                <a:latin typeface="나눔고딕 ExtraBold"/>
                <a:cs typeface="나눔고딕 ExtraBold"/>
              </a:rPr>
              <a:t>①</a:t>
            </a:r>
            <a:endParaRPr sz="2000">
              <a:latin typeface="나눔고딕 ExtraBold"/>
              <a:cs typeface="나눔고딕 ExtraBold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650240" y="1287017"/>
            <a:ext cx="7313295" cy="3606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200" spc="-110">
                <a:solidFill>
                  <a:srgbClr val="2E2B1F"/>
                </a:solidFill>
                <a:latin typeface="맑은 고딕"/>
                <a:cs typeface="맑은 고딕"/>
              </a:rPr>
              <a:t>웹정보서비스</a:t>
            </a:r>
            <a:r>
              <a:rPr dirty="0" sz="2200" spc="-465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spc="-95">
                <a:solidFill>
                  <a:srgbClr val="2E2B1F"/>
                </a:solidFill>
                <a:latin typeface="맑은 고딕"/>
                <a:cs typeface="맑은 고딕"/>
              </a:rPr>
              <a:t>로그인</a:t>
            </a:r>
            <a:r>
              <a:rPr dirty="0" sz="2200" spc="-440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spc="-25">
                <a:solidFill>
                  <a:srgbClr val="2E2B1F"/>
                </a:solidFill>
                <a:latin typeface="Calibri"/>
                <a:cs typeface="Calibri"/>
              </a:rPr>
              <a:t>→</a:t>
            </a:r>
            <a:r>
              <a:rPr dirty="0" sz="2200" spc="-19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dirty="0" sz="2200" spc="-80">
                <a:solidFill>
                  <a:srgbClr val="2E2B1F"/>
                </a:solidFill>
                <a:latin typeface="맑은 고딕"/>
                <a:cs typeface="맑은 고딕"/>
              </a:rPr>
              <a:t>왼쪽</a:t>
            </a:r>
            <a:r>
              <a:rPr dirty="0" sz="2200" spc="-440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spc="-75">
                <a:solidFill>
                  <a:srgbClr val="2E2B1F"/>
                </a:solidFill>
                <a:latin typeface="맑은 고딕"/>
                <a:cs typeface="맑은 고딕"/>
              </a:rPr>
              <a:t>메뉴</a:t>
            </a:r>
            <a:r>
              <a:rPr dirty="0" sz="2200" spc="-450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spc="-30">
                <a:solidFill>
                  <a:srgbClr val="2E2B1F"/>
                </a:solidFill>
                <a:latin typeface="맑은 고딕"/>
                <a:cs typeface="맑은 고딕"/>
              </a:rPr>
              <a:t>중</a:t>
            </a:r>
            <a:r>
              <a:rPr dirty="0" sz="2200" spc="-455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spc="-114">
                <a:solidFill>
                  <a:srgbClr val="2E2B1F"/>
                </a:solidFill>
                <a:latin typeface="맑은 고딕"/>
                <a:cs typeface="맑은 고딕"/>
              </a:rPr>
              <a:t>전자출결관리</a:t>
            </a:r>
            <a:r>
              <a:rPr dirty="0" sz="2200" spc="-434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spc="-25">
                <a:solidFill>
                  <a:srgbClr val="2E2B1F"/>
                </a:solidFill>
                <a:latin typeface="Calibri"/>
                <a:cs typeface="Calibri"/>
              </a:rPr>
              <a:t>→</a:t>
            </a:r>
            <a:r>
              <a:rPr dirty="0" sz="2200" spc="-185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dirty="0" sz="2200" spc="-20">
                <a:solidFill>
                  <a:srgbClr val="2E2B1F"/>
                </a:solidFill>
                <a:latin typeface="맑은 고딕"/>
                <a:cs typeface="맑은 고딕"/>
              </a:rPr>
              <a:t>공결신청</a:t>
            </a:r>
            <a:endParaRPr sz="2200">
              <a:latin typeface="맑은 고딕"/>
              <a:cs typeface="맑은 고딕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70">
                <a:latin typeface="Cambria"/>
                <a:cs typeface="Cambria"/>
              </a:rPr>
              <a:t>1)</a:t>
            </a:r>
            <a:r>
              <a:rPr dirty="0" spc="-190">
                <a:latin typeface="Cambria"/>
                <a:cs typeface="Cambria"/>
              </a:rPr>
              <a:t> </a:t>
            </a:r>
            <a:r>
              <a:rPr dirty="0" spc="-95"/>
              <a:t>공결신청하기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650240" y="1219351"/>
            <a:ext cx="6447790" cy="830580"/>
          </a:xfrm>
          <a:prstGeom prst="rect">
            <a:avLst/>
          </a:prstGeom>
        </p:spPr>
        <p:txBody>
          <a:bodyPr wrap="square" lIns="0" tIns="793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dirty="0" sz="2200" spc="-95">
                <a:solidFill>
                  <a:srgbClr val="2E2B1F"/>
                </a:solidFill>
                <a:latin typeface="맑은 고딕"/>
                <a:cs typeface="맑은 고딕"/>
              </a:rPr>
              <a:t>본인이</a:t>
            </a:r>
            <a:r>
              <a:rPr dirty="0" sz="2200" spc="-455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spc="-110">
                <a:solidFill>
                  <a:srgbClr val="2E2B1F"/>
                </a:solidFill>
                <a:latin typeface="맑은 고딕"/>
                <a:cs typeface="맑은 고딕"/>
              </a:rPr>
              <a:t>신청하고자</a:t>
            </a:r>
            <a:r>
              <a:rPr dirty="0" sz="2200" spc="-430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spc="-80">
                <a:solidFill>
                  <a:srgbClr val="2E2B1F"/>
                </a:solidFill>
                <a:latin typeface="맑은 고딕"/>
                <a:cs typeface="맑은 고딕"/>
              </a:rPr>
              <a:t>하는</a:t>
            </a:r>
            <a:r>
              <a:rPr dirty="0" sz="2200" spc="-445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spc="-105">
                <a:solidFill>
                  <a:srgbClr val="2E2B1F"/>
                </a:solidFill>
                <a:latin typeface="맑은 고딕"/>
                <a:cs typeface="맑은 고딕"/>
              </a:rPr>
              <a:t>공결사유</a:t>
            </a:r>
            <a:r>
              <a:rPr dirty="0" sz="2200" spc="-445">
                <a:solidFill>
                  <a:srgbClr val="2E2B1F"/>
                </a:solidFill>
                <a:latin typeface="맑은 고딕"/>
                <a:cs typeface="맑은 고딕"/>
              </a:rPr>
              <a:t> </a:t>
            </a:r>
            <a:r>
              <a:rPr dirty="0" sz="2200" spc="-25">
                <a:solidFill>
                  <a:srgbClr val="2E2B1F"/>
                </a:solidFill>
                <a:latin typeface="맑은 고딕"/>
                <a:cs typeface="맑은 고딕"/>
              </a:rPr>
              <a:t>선택</a:t>
            </a:r>
            <a:endParaRPr sz="2200">
              <a:latin typeface="맑은 고딕"/>
              <a:cs typeface="맑은 고딕"/>
            </a:endParaRPr>
          </a:p>
          <a:p>
            <a:pPr marL="114300">
              <a:lnSpc>
                <a:spcPct val="100000"/>
              </a:lnSpc>
              <a:spcBef>
                <a:spcPts val="530"/>
              </a:spcBef>
            </a:pPr>
            <a:r>
              <a:rPr dirty="0" sz="2200">
                <a:solidFill>
                  <a:srgbClr val="2E2B1F"/>
                </a:solidFill>
                <a:latin typeface="Calibri"/>
                <a:cs typeface="Calibri"/>
              </a:rPr>
              <a:t>:</a:t>
            </a:r>
            <a:r>
              <a:rPr dirty="0" sz="2200" spc="-80">
                <a:solidFill>
                  <a:srgbClr val="2E2B1F"/>
                </a:solidFill>
                <a:latin typeface="Calibri"/>
                <a:cs typeface="Calibri"/>
              </a:rPr>
              <a:t> </a:t>
            </a:r>
            <a:r>
              <a:rPr dirty="0" u="sng" sz="2200" spc="-235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맑은 고딕"/>
                <a:cs typeface="맑은 고딕"/>
              </a:rPr>
              <a:t>공결사유별</a:t>
            </a:r>
            <a:r>
              <a:rPr dirty="0" u="sng" sz="2200" spc="-220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맑은 고딕"/>
                <a:cs typeface="맑은 고딕"/>
              </a:rPr>
              <a:t> </a:t>
            </a:r>
            <a:r>
              <a:rPr dirty="0" u="sng" sz="2200" spc="-215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맑은 고딕"/>
                <a:cs typeface="맑은 고딕"/>
              </a:rPr>
              <a:t>유의사항</a:t>
            </a:r>
            <a:r>
              <a:rPr dirty="0" u="sng" sz="2200" spc="-235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맑은 고딕"/>
                <a:cs typeface="맑은 고딕"/>
              </a:rPr>
              <a:t> </a:t>
            </a:r>
            <a:r>
              <a:rPr dirty="0" u="sng" sz="2200" spc="-245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맑은 고딕"/>
                <a:cs typeface="맑은 고딕"/>
              </a:rPr>
              <a:t>확인</a:t>
            </a:r>
            <a:r>
              <a:rPr dirty="0" u="sng" sz="2200" spc="-245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(</a:t>
            </a:r>
            <a:r>
              <a:rPr dirty="0" u="sng" sz="2200" spc="-245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맑은 고딕"/>
                <a:cs typeface="맑은 고딕"/>
              </a:rPr>
              <a:t>증빙서류</a:t>
            </a:r>
            <a:r>
              <a:rPr dirty="0" u="sng" sz="2200" spc="-245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,</a:t>
            </a:r>
            <a:r>
              <a:rPr dirty="0" u="sng" sz="2200" spc="-180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200" spc="-135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맑은 고딕"/>
                <a:cs typeface="맑은 고딕"/>
              </a:rPr>
              <a:t>공결가능기간확인</a:t>
            </a:r>
            <a:r>
              <a:rPr dirty="0" u="sng" sz="2200" spc="-135" b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)</a:t>
            </a:r>
            <a:endParaRPr sz="2200">
              <a:latin typeface="Calibri"/>
              <a:cs typeface="Calibri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256031" y="2127504"/>
            <a:ext cx="8362315" cy="3586479"/>
            <a:chOff x="256031" y="2127504"/>
            <a:chExt cx="8362315" cy="3586479"/>
          </a:xfrm>
        </p:grpSpPr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6031" y="2127504"/>
              <a:ext cx="8362188" cy="3585972"/>
            </a:xfrm>
            <a:prstGeom prst="rect">
              <a:avLst/>
            </a:prstGeom>
          </p:spPr>
        </p:pic>
        <p:sp>
          <p:nvSpPr>
            <p:cNvPr id="6" name="object 6" descr=""/>
            <p:cNvSpPr/>
            <p:nvPr/>
          </p:nvSpPr>
          <p:spPr>
            <a:xfrm>
              <a:off x="1034795" y="3284220"/>
              <a:ext cx="2097405" cy="504825"/>
            </a:xfrm>
            <a:custGeom>
              <a:avLst/>
              <a:gdLst/>
              <a:ahLst/>
              <a:cxnLst/>
              <a:rect l="l" t="t" r="r" b="b"/>
              <a:pathLst>
                <a:path w="2097405" h="504825">
                  <a:moveTo>
                    <a:pt x="0" y="504443"/>
                  </a:moveTo>
                  <a:lnTo>
                    <a:pt x="2097024" y="504443"/>
                  </a:lnTo>
                  <a:lnTo>
                    <a:pt x="2097024" y="0"/>
                  </a:lnTo>
                  <a:lnTo>
                    <a:pt x="0" y="0"/>
                  </a:lnTo>
                  <a:lnTo>
                    <a:pt x="0" y="504443"/>
                  </a:lnTo>
                  <a:close/>
                </a:path>
              </a:pathLst>
            </a:custGeom>
            <a:ln w="5715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4004" y="2848356"/>
              <a:ext cx="558546" cy="567689"/>
            </a:xfrm>
            <a:prstGeom prst="rect">
              <a:avLst/>
            </a:prstGeom>
          </p:spPr>
        </p:pic>
      </p:grpSp>
      <p:sp>
        <p:nvSpPr>
          <p:cNvPr id="8" name="object 8" descr=""/>
          <p:cNvSpPr txBox="1"/>
          <p:nvPr/>
        </p:nvSpPr>
        <p:spPr>
          <a:xfrm>
            <a:off x="941628" y="2908807"/>
            <a:ext cx="264795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b="1">
                <a:solidFill>
                  <a:srgbClr val="FF0000"/>
                </a:solidFill>
                <a:latin typeface="나눔고딕 ExtraBold"/>
                <a:cs typeface="나눔고딕 ExtraBold"/>
              </a:rPr>
              <a:t>Ⓒ</a:t>
            </a:r>
            <a:endParaRPr sz="2000">
              <a:latin typeface="나눔고딕 ExtraBold"/>
              <a:cs typeface="나눔고딕 ExtraBold"/>
            </a:endParaRPr>
          </a:p>
        </p:txBody>
      </p:sp>
      <p:sp>
        <p:nvSpPr>
          <p:cNvPr id="9" name="object 9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614"/>
              </a:lnSpc>
            </a:pPr>
            <a:fld id="{81D60167-4931-47E6-BA6A-407CBD079E47}" type="slidenum">
              <a:rPr dirty="0" spc="-25"/>
              <a:t>10</a:t>
            </a:fld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187452" y="1868423"/>
            <a:ext cx="8345805" cy="3994785"/>
            <a:chOff x="187452" y="1868423"/>
            <a:chExt cx="8345805" cy="3994785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7452" y="1868423"/>
              <a:ext cx="8345424" cy="3994404"/>
            </a:xfrm>
            <a:prstGeom prst="rect">
              <a:avLst/>
            </a:prstGeom>
          </p:spPr>
        </p:pic>
        <p:sp>
          <p:nvSpPr>
            <p:cNvPr id="4" name="object 4" descr=""/>
            <p:cNvSpPr/>
            <p:nvPr/>
          </p:nvSpPr>
          <p:spPr>
            <a:xfrm>
              <a:off x="4931663" y="2348483"/>
              <a:ext cx="721360" cy="361315"/>
            </a:xfrm>
            <a:custGeom>
              <a:avLst/>
              <a:gdLst/>
              <a:ahLst/>
              <a:cxnLst/>
              <a:rect l="l" t="t" r="r" b="b"/>
              <a:pathLst>
                <a:path w="721360" h="361314">
                  <a:moveTo>
                    <a:pt x="0" y="361188"/>
                  </a:moveTo>
                  <a:lnTo>
                    <a:pt x="720851" y="361188"/>
                  </a:lnTo>
                  <a:lnTo>
                    <a:pt x="720851" y="0"/>
                  </a:lnTo>
                  <a:lnTo>
                    <a:pt x="0" y="0"/>
                  </a:lnTo>
                  <a:lnTo>
                    <a:pt x="0" y="361188"/>
                  </a:lnTo>
                  <a:close/>
                </a:path>
              </a:pathLst>
            </a:custGeom>
            <a:ln w="5715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363211" y="2040635"/>
              <a:ext cx="558546" cy="567689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70">
                <a:latin typeface="Cambria"/>
                <a:cs typeface="Cambria"/>
              </a:rPr>
              <a:t>1)</a:t>
            </a:r>
            <a:r>
              <a:rPr dirty="0" spc="-190">
                <a:latin typeface="Cambria"/>
                <a:cs typeface="Cambria"/>
              </a:rPr>
              <a:t> </a:t>
            </a:r>
            <a:r>
              <a:rPr dirty="0" spc="-95"/>
              <a:t>공결신청하기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614"/>
              </a:lnSpc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7" name="object 7" descr=""/>
          <p:cNvSpPr txBox="1"/>
          <p:nvPr/>
        </p:nvSpPr>
        <p:spPr>
          <a:xfrm>
            <a:off x="4510785" y="2100529"/>
            <a:ext cx="265430" cy="3314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5" b="1">
                <a:solidFill>
                  <a:srgbClr val="FF0000"/>
                </a:solidFill>
                <a:latin typeface="나눔고딕 ExtraBold"/>
                <a:cs typeface="나눔고딕 ExtraBold"/>
              </a:rPr>
              <a:t>Ⓒ</a:t>
            </a:r>
            <a:endParaRPr sz="2000">
              <a:latin typeface="나눔고딕 ExtraBold"/>
              <a:cs typeface="나눔고딕 Extra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圓光大學校 羅君子</dc:creator>
  <dc:title>PowerPoint 프레젠테이션</dc:title>
  <dcterms:created xsi:type="dcterms:W3CDTF">2025-02-26T00:21:43Z</dcterms:created>
  <dcterms:modified xsi:type="dcterms:W3CDTF">2025-02-26T00:21:43Z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2024-02-23T00:00:00Z</vt:filetime>
  </property>
  <property fmtid="{D5CDD505-2E9C-101B-9397-08002B2CF9AE}" pid="3" name="Creator">
    <vt:lpwstr>Microsoft® PowerPoint® LTSC</vt:lpwstr>
  </property>
  <property fmtid="{D5CDD505-2E9C-101B-9397-08002B2CF9AE}" pid="4" name="LastSaved">
    <vt:filetime>2025-02-26T00:00:00Z</vt:filetime>
  </property>
  <property fmtid="{D5CDD505-2E9C-101B-9397-08002B2CF9AE}" pid="5" name="Producer">
    <vt:lpwstr>Microsoft® PowerPoint® LTSC</vt:lpwstr>
  </property>
</Properties>
</file>